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theme/theme6.xml" ContentType="application/vnd.openxmlformats-officedocument.theme+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theme/theme7.xml" ContentType="application/vnd.openxmlformats-officedocument.theme+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theme/theme8.xml" ContentType="application/vnd.openxmlformats-officedocument.theme+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82" r:id="rId5"/>
    <p:sldMasterId id="2147483694" r:id="rId6"/>
    <p:sldMasterId id="2147483706" r:id="rId7"/>
    <p:sldMasterId id="2147483718" r:id="rId8"/>
    <p:sldMasterId id="2147483730" r:id="rId9"/>
    <p:sldMasterId id="2147483742" r:id="rId10"/>
    <p:sldMasterId id="2147483754" r:id="rId11"/>
    <p:sldMasterId id="2147483766" r:id="rId12"/>
    <p:sldMasterId id="2147483778" r:id="rId13"/>
  </p:sldMasterIdLst>
  <p:notesMasterIdLst>
    <p:notesMasterId r:id="rId26"/>
  </p:notesMasterIdLst>
  <p:handoutMasterIdLst>
    <p:handoutMasterId r:id="rId27"/>
  </p:handoutMasterIdLst>
  <p:sldIdLst>
    <p:sldId id="262" r:id="rId14"/>
    <p:sldId id="1204" r:id="rId15"/>
    <p:sldId id="1194" r:id="rId16"/>
    <p:sldId id="1199" r:id="rId17"/>
    <p:sldId id="1200" r:id="rId18"/>
    <p:sldId id="1198" r:id="rId19"/>
    <p:sldId id="1201" r:id="rId20"/>
    <p:sldId id="1191" r:id="rId21"/>
    <p:sldId id="1193" r:id="rId22"/>
    <p:sldId id="1202" r:id="rId23"/>
    <p:sldId id="1203" r:id="rId24"/>
    <p:sldId id="426" r:id="rId25"/>
  </p:sldIdLst>
  <p:sldSz cx="15125700" cy="8515350"/>
  <p:notesSz cx="9926638" cy="6797675"/>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DFDDF6A-9A14-D794-ABDC-D033D2F7C935}" name="Aline Willemsen" initials="AW" userId="S::a.willemsen@etil.nl::5b9c4145-c555-44ad-99e2-0e31374e7790" providerId="AD"/>
  <p188:author id="{F05651D2-F7E6-5F87-D778-129942789115}" name="Roger Schils Etil" initials="RSE" userId="S::r.schils@etil.nl::efe896b5-a212-4baa-85f3-eaf6c60c9096" providerId="AD"/>
  <p188:author id="{6AF191FB-703F-B7C3-23B2-6E7C8CC1ADC0}" name="Max Cramwinckel" initials="MC" userId="S::m.cramwinckel@renmmatrix.nl::19e4c938-dfc0-4f5e-969f-637f2870cfe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tanny Goffin" initials="SG" lastIdx="1" clrIdx="0">
    <p:extLst>
      <p:ext uri="{19B8F6BF-5375-455C-9EA6-DF929625EA0E}">
        <p15:presenceInfo xmlns:p15="http://schemas.microsoft.com/office/powerpoint/2012/main" userId="S::s.goffin@etil.nl::5e178a1d-97a6-4c1a-acab-ab4ea6be7c4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B4FF"/>
    <a:srgbClr val="C9F0FF"/>
    <a:srgbClr val="7DDAFF"/>
    <a:srgbClr val="B9EBFF"/>
    <a:srgbClr val="65D3FF"/>
    <a:srgbClr val="33C5FF"/>
    <a:srgbClr val="FFB3B3"/>
    <a:srgbClr val="FF6D6D"/>
    <a:srgbClr val="FF1D1D"/>
    <a:srgbClr val="FF81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Stijl, licht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DF18680-E054-41AD-8BC1-D1AEF772440D}" styleName="Stijl, gemiddeld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78" y="102"/>
      </p:cViewPr>
      <p:guideLst>
        <p:guide orient="horz" pos="2880"/>
        <p:guide pos="216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9.xml"/><Relationship Id="rId18" Type="http://schemas.openxmlformats.org/officeDocument/2006/relationships/slide" Target="slides/slide5.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8.xml"/><Relationship Id="rId34" Type="http://schemas.microsoft.com/office/2018/10/relationships/authors" Target="authors.xml"/><Relationship Id="rId7" Type="http://schemas.openxmlformats.org/officeDocument/2006/relationships/slideMaster" Target="slideMasters/slideMaster3.xml"/><Relationship Id="rId12" Type="http://schemas.openxmlformats.org/officeDocument/2006/relationships/slideMaster" Target="slideMasters/slideMaster8.xml"/><Relationship Id="rId17" Type="http://schemas.openxmlformats.org/officeDocument/2006/relationships/slide" Target="slides/slide4.xml"/><Relationship Id="rId25" Type="http://schemas.openxmlformats.org/officeDocument/2006/relationships/slide" Target="slides/slide12.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Master" Target="slideMasters/slideMaster7.xml"/><Relationship Id="rId24" Type="http://schemas.openxmlformats.org/officeDocument/2006/relationships/slide" Target="slides/slide11.xml"/><Relationship Id="rId32"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commentAuthors" Target="commentAuthors.xml"/><Relationship Id="rId10" Type="http://schemas.openxmlformats.org/officeDocument/2006/relationships/slideMaster" Target="slideMasters/slideMaster6.xml"/><Relationship Id="rId19" Type="http://schemas.openxmlformats.org/officeDocument/2006/relationships/slide" Target="slides/slide6.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handoutMaster" Target="handoutMasters/handoutMaster1.xml"/><Relationship Id="rId30" Type="http://schemas.openxmlformats.org/officeDocument/2006/relationships/viewProps" Target="viewProps.xml"/><Relationship Id="rId8" Type="http://schemas.openxmlformats.org/officeDocument/2006/relationships/slideMaster" Target="slideMasters/slideMaster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trick Vonk" userId="ccc0780b-9637-4050-929c-beb21a1a9b43" providerId="ADAL" clId="{100D1CFD-7B58-4E80-8BAA-267F4C9B9D72}"/>
    <pc:docChg chg="modSld">
      <pc:chgData name="Patrick Vonk" userId="ccc0780b-9637-4050-929c-beb21a1a9b43" providerId="ADAL" clId="{100D1CFD-7B58-4E80-8BAA-267F4C9B9D72}" dt="2023-07-14T17:27:34.083" v="2" actId="20577"/>
      <pc:docMkLst>
        <pc:docMk/>
      </pc:docMkLst>
      <pc:sldChg chg="modSp mod">
        <pc:chgData name="Patrick Vonk" userId="ccc0780b-9637-4050-929c-beb21a1a9b43" providerId="ADAL" clId="{100D1CFD-7B58-4E80-8BAA-267F4C9B9D72}" dt="2023-07-14T17:27:34.083" v="2" actId="20577"/>
        <pc:sldMkLst>
          <pc:docMk/>
          <pc:sldMk cId="1030494286" sldId="1193"/>
        </pc:sldMkLst>
        <pc:spChg chg="mod">
          <ac:chgData name="Patrick Vonk" userId="ccc0780b-9637-4050-929c-beb21a1a9b43" providerId="ADAL" clId="{100D1CFD-7B58-4E80-8BAA-267F4C9B9D72}" dt="2023-07-14T17:27:34.083" v="2" actId="20577"/>
          <ac:spMkLst>
            <pc:docMk/>
            <pc:sldMk cId="1030494286" sldId="1193"/>
            <ac:spMk id="5" creationId="{26566E4C-2962-5700-671C-F9E662B2F2A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A53C36B5-B6EE-48A2-8034-91657E13B574}"/>
              </a:ext>
            </a:extLst>
          </p:cNvPr>
          <p:cNvSpPr>
            <a:spLocks noGrp="1"/>
          </p:cNvSpPr>
          <p:nvPr>
            <p:ph type="hdr" sz="quarter"/>
          </p:nvPr>
        </p:nvSpPr>
        <p:spPr>
          <a:xfrm>
            <a:off x="0" y="0"/>
            <a:ext cx="4301752" cy="340898"/>
          </a:xfrm>
          <a:prstGeom prst="rect">
            <a:avLst/>
          </a:prstGeom>
        </p:spPr>
        <p:txBody>
          <a:bodyPr vert="horz" lIns="64685" tIns="32342" rIns="64685" bIns="32342" rtlCol="0"/>
          <a:lstStyle>
            <a:lvl1pPr algn="l">
              <a:defRPr sz="800"/>
            </a:lvl1pPr>
          </a:lstStyle>
          <a:p>
            <a:endParaRPr lang="nl-NL"/>
          </a:p>
        </p:txBody>
      </p:sp>
      <p:sp>
        <p:nvSpPr>
          <p:cNvPr id="3" name="Tijdelijke aanduiding voor datum 2">
            <a:extLst>
              <a:ext uri="{FF2B5EF4-FFF2-40B4-BE49-F238E27FC236}">
                <a16:creationId xmlns:a16="http://schemas.microsoft.com/office/drawing/2014/main" id="{401E99D6-03AA-4766-AFB0-3390982F2BC8}"/>
              </a:ext>
            </a:extLst>
          </p:cNvPr>
          <p:cNvSpPr>
            <a:spLocks noGrp="1"/>
          </p:cNvSpPr>
          <p:nvPr>
            <p:ph type="dt" sz="quarter" idx="1"/>
          </p:nvPr>
        </p:nvSpPr>
        <p:spPr>
          <a:xfrm>
            <a:off x="5622804" y="0"/>
            <a:ext cx="4301751" cy="340898"/>
          </a:xfrm>
          <a:prstGeom prst="rect">
            <a:avLst/>
          </a:prstGeom>
        </p:spPr>
        <p:txBody>
          <a:bodyPr vert="horz" lIns="64685" tIns="32342" rIns="64685" bIns="32342" rtlCol="0"/>
          <a:lstStyle>
            <a:lvl1pPr algn="r">
              <a:defRPr sz="800"/>
            </a:lvl1pPr>
          </a:lstStyle>
          <a:p>
            <a:fld id="{A9E1A84E-43D9-4164-9E8C-3C8931569DD6}" type="datetimeFigureOut">
              <a:rPr lang="nl-NL" smtClean="0"/>
              <a:t>14-7-2023</a:t>
            </a:fld>
            <a:endParaRPr lang="nl-NL"/>
          </a:p>
        </p:txBody>
      </p:sp>
      <p:sp>
        <p:nvSpPr>
          <p:cNvPr id="4" name="Tijdelijke aanduiding voor voettekst 3">
            <a:extLst>
              <a:ext uri="{FF2B5EF4-FFF2-40B4-BE49-F238E27FC236}">
                <a16:creationId xmlns:a16="http://schemas.microsoft.com/office/drawing/2014/main" id="{6994020C-AEF0-4A33-9312-38210FD080A2}"/>
              </a:ext>
            </a:extLst>
          </p:cNvPr>
          <p:cNvSpPr>
            <a:spLocks noGrp="1"/>
          </p:cNvSpPr>
          <p:nvPr>
            <p:ph type="ftr" sz="quarter" idx="2"/>
          </p:nvPr>
        </p:nvSpPr>
        <p:spPr>
          <a:xfrm>
            <a:off x="0" y="6456778"/>
            <a:ext cx="4301752" cy="340897"/>
          </a:xfrm>
          <a:prstGeom prst="rect">
            <a:avLst/>
          </a:prstGeom>
        </p:spPr>
        <p:txBody>
          <a:bodyPr vert="horz" lIns="64685" tIns="32342" rIns="64685" bIns="32342" rtlCol="0" anchor="b"/>
          <a:lstStyle>
            <a:lvl1pPr algn="l">
              <a:defRPr sz="800"/>
            </a:lvl1pPr>
          </a:lstStyle>
          <a:p>
            <a:endParaRPr lang="nl-NL"/>
          </a:p>
        </p:txBody>
      </p:sp>
      <p:sp>
        <p:nvSpPr>
          <p:cNvPr id="5" name="Tijdelijke aanduiding voor dianummer 4">
            <a:extLst>
              <a:ext uri="{FF2B5EF4-FFF2-40B4-BE49-F238E27FC236}">
                <a16:creationId xmlns:a16="http://schemas.microsoft.com/office/drawing/2014/main" id="{2F3DF05F-0075-4F12-A773-96F16CD82E8F}"/>
              </a:ext>
            </a:extLst>
          </p:cNvPr>
          <p:cNvSpPr>
            <a:spLocks noGrp="1"/>
          </p:cNvSpPr>
          <p:nvPr>
            <p:ph type="sldNum" sz="quarter" idx="3"/>
          </p:nvPr>
        </p:nvSpPr>
        <p:spPr>
          <a:xfrm>
            <a:off x="5622804" y="6456778"/>
            <a:ext cx="4301751" cy="340897"/>
          </a:xfrm>
          <a:prstGeom prst="rect">
            <a:avLst/>
          </a:prstGeom>
        </p:spPr>
        <p:txBody>
          <a:bodyPr vert="horz" lIns="64685" tIns="32342" rIns="64685" bIns="32342" rtlCol="0" anchor="b"/>
          <a:lstStyle>
            <a:lvl1pPr algn="r">
              <a:defRPr sz="800"/>
            </a:lvl1pPr>
          </a:lstStyle>
          <a:p>
            <a:fld id="{39A7BA1D-5EA7-478C-BAF1-8CA06C26AD6F}" type="slidenum">
              <a:rPr lang="nl-NL" smtClean="0"/>
              <a:t>‹nr.›</a:t>
            </a:fld>
            <a:endParaRPr lang="nl-NL"/>
          </a:p>
        </p:txBody>
      </p:sp>
    </p:spTree>
    <p:extLst>
      <p:ext uri="{BB962C8B-B14F-4D97-AF65-F5344CB8AC3E}">
        <p14:creationId xmlns:p14="http://schemas.microsoft.com/office/powerpoint/2010/main" val="15762706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4301752" cy="340898"/>
          </a:xfrm>
          <a:prstGeom prst="rect">
            <a:avLst/>
          </a:prstGeom>
        </p:spPr>
        <p:txBody>
          <a:bodyPr vert="horz" lIns="64685" tIns="32342" rIns="64685" bIns="32342" rtlCol="0"/>
          <a:lstStyle>
            <a:lvl1pPr algn="l">
              <a:defRPr sz="800"/>
            </a:lvl1pPr>
          </a:lstStyle>
          <a:p>
            <a:endParaRPr lang="nl-NL"/>
          </a:p>
        </p:txBody>
      </p:sp>
      <p:sp>
        <p:nvSpPr>
          <p:cNvPr id="3" name="Tijdelijke aanduiding voor datum 2"/>
          <p:cNvSpPr>
            <a:spLocks noGrp="1"/>
          </p:cNvSpPr>
          <p:nvPr>
            <p:ph type="dt" idx="1"/>
          </p:nvPr>
        </p:nvSpPr>
        <p:spPr>
          <a:xfrm>
            <a:off x="5622804" y="0"/>
            <a:ext cx="4301751" cy="340898"/>
          </a:xfrm>
          <a:prstGeom prst="rect">
            <a:avLst/>
          </a:prstGeom>
        </p:spPr>
        <p:txBody>
          <a:bodyPr vert="horz" lIns="64685" tIns="32342" rIns="64685" bIns="32342" rtlCol="0"/>
          <a:lstStyle>
            <a:lvl1pPr algn="r">
              <a:defRPr sz="800"/>
            </a:lvl1pPr>
          </a:lstStyle>
          <a:p>
            <a:fld id="{FB994F9A-CE76-4D5C-982C-E9E2F14D67A9}" type="datetimeFigureOut">
              <a:rPr lang="nl-NL" smtClean="0"/>
              <a:t>14-7-2023</a:t>
            </a:fld>
            <a:endParaRPr lang="nl-NL"/>
          </a:p>
        </p:txBody>
      </p:sp>
      <p:sp>
        <p:nvSpPr>
          <p:cNvPr id="4" name="Tijdelijke aanduiding voor dia-afbeelding 3"/>
          <p:cNvSpPr>
            <a:spLocks noGrp="1" noRot="1" noChangeAspect="1"/>
          </p:cNvSpPr>
          <p:nvPr>
            <p:ph type="sldImg" idx="2"/>
          </p:nvPr>
        </p:nvSpPr>
        <p:spPr>
          <a:xfrm>
            <a:off x="2927350" y="850900"/>
            <a:ext cx="4071938" cy="2293938"/>
          </a:xfrm>
          <a:prstGeom prst="rect">
            <a:avLst/>
          </a:prstGeom>
          <a:noFill/>
          <a:ln w="12700">
            <a:solidFill>
              <a:prstClr val="black"/>
            </a:solidFill>
          </a:ln>
        </p:spPr>
        <p:txBody>
          <a:bodyPr vert="horz" lIns="64685" tIns="32342" rIns="64685" bIns="32342" rtlCol="0" anchor="ctr"/>
          <a:lstStyle/>
          <a:p>
            <a:endParaRPr lang="nl-NL"/>
          </a:p>
        </p:txBody>
      </p:sp>
      <p:sp>
        <p:nvSpPr>
          <p:cNvPr id="5" name="Tijdelijke aanduiding voor notities 4"/>
          <p:cNvSpPr>
            <a:spLocks noGrp="1"/>
          </p:cNvSpPr>
          <p:nvPr>
            <p:ph type="body" sz="quarter" idx="3"/>
          </p:nvPr>
        </p:nvSpPr>
        <p:spPr>
          <a:xfrm>
            <a:off x="992873" y="3270843"/>
            <a:ext cx="7940894" cy="2677756"/>
          </a:xfrm>
          <a:prstGeom prst="rect">
            <a:avLst/>
          </a:prstGeom>
        </p:spPr>
        <p:txBody>
          <a:bodyPr vert="horz" lIns="64685" tIns="32342" rIns="64685" bIns="32342"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6456778"/>
            <a:ext cx="4301752" cy="340897"/>
          </a:xfrm>
          <a:prstGeom prst="rect">
            <a:avLst/>
          </a:prstGeom>
        </p:spPr>
        <p:txBody>
          <a:bodyPr vert="horz" lIns="64685" tIns="32342" rIns="64685" bIns="32342" rtlCol="0" anchor="b"/>
          <a:lstStyle>
            <a:lvl1pPr algn="l">
              <a:defRPr sz="800"/>
            </a:lvl1pPr>
          </a:lstStyle>
          <a:p>
            <a:endParaRPr lang="nl-NL"/>
          </a:p>
        </p:txBody>
      </p:sp>
      <p:sp>
        <p:nvSpPr>
          <p:cNvPr id="7" name="Tijdelijke aanduiding voor dianummer 6"/>
          <p:cNvSpPr>
            <a:spLocks noGrp="1"/>
          </p:cNvSpPr>
          <p:nvPr>
            <p:ph type="sldNum" sz="quarter" idx="5"/>
          </p:nvPr>
        </p:nvSpPr>
        <p:spPr>
          <a:xfrm>
            <a:off x="5622804" y="6456778"/>
            <a:ext cx="4301751" cy="340897"/>
          </a:xfrm>
          <a:prstGeom prst="rect">
            <a:avLst/>
          </a:prstGeom>
        </p:spPr>
        <p:txBody>
          <a:bodyPr vert="horz" lIns="64685" tIns="32342" rIns="64685" bIns="32342" rtlCol="0" anchor="b"/>
          <a:lstStyle>
            <a:lvl1pPr algn="r">
              <a:defRPr sz="800"/>
            </a:lvl1pPr>
          </a:lstStyle>
          <a:p>
            <a:fld id="{3FC3A781-5189-425C-8AA6-8D56972C9E59}" type="slidenum">
              <a:rPr lang="nl-NL" smtClean="0"/>
              <a:t>‹nr.›</a:t>
            </a:fld>
            <a:endParaRPr lang="nl-NL"/>
          </a:p>
        </p:txBody>
      </p:sp>
    </p:spTree>
    <p:extLst>
      <p:ext uri="{BB962C8B-B14F-4D97-AF65-F5344CB8AC3E}">
        <p14:creationId xmlns:p14="http://schemas.microsoft.com/office/powerpoint/2010/main" val="1637453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oorpagina: titel, subtitel, naam, funct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78026C-0C51-4D90-B055-28FC6711A9A9}"/>
              </a:ext>
            </a:extLst>
          </p:cNvPr>
          <p:cNvSpPr>
            <a:spLocks noGrp="1"/>
          </p:cNvSpPr>
          <p:nvPr>
            <p:ph type="title"/>
          </p:nvPr>
        </p:nvSpPr>
        <p:spPr>
          <a:xfrm>
            <a:off x="506414" y="512763"/>
            <a:ext cx="11664949" cy="2232025"/>
          </a:xfrm>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2BBF9B8D-C8B6-45FB-A556-593C3C13DDE3}"/>
              </a:ext>
            </a:extLst>
          </p:cNvPr>
          <p:cNvSpPr>
            <a:spLocks noGrp="1"/>
          </p:cNvSpPr>
          <p:nvPr>
            <p:ph type="dt" sz="half" idx="10"/>
          </p:nvPr>
        </p:nvSpPr>
        <p:spPr/>
        <p:txBody>
          <a:bodyPr/>
          <a:lstStyle/>
          <a:p>
            <a:fld id="{2F051CDF-7093-4F4F-AA22-936B9E7C9936}" type="datetime1">
              <a:rPr lang="nl-NL" smtClean="0"/>
              <a:t>14-7-2023</a:t>
            </a:fld>
            <a:endParaRPr lang="nl-NL"/>
          </a:p>
        </p:txBody>
      </p:sp>
      <p:sp>
        <p:nvSpPr>
          <p:cNvPr id="4" name="Tijdelijke aanduiding voor voettekst 3">
            <a:extLst>
              <a:ext uri="{FF2B5EF4-FFF2-40B4-BE49-F238E27FC236}">
                <a16:creationId xmlns:a16="http://schemas.microsoft.com/office/drawing/2014/main" id="{9234AAD7-2FAA-4784-979A-F6DA7AACAF45}"/>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41838358-72D6-4677-A2A1-4EBF619D2FFE}"/>
              </a:ext>
            </a:extLst>
          </p:cNvPr>
          <p:cNvSpPr>
            <a:spLocks noGrp="1"/>
          </p:cNvSpPr>
          <p:nvPr>
            <p:ph type="sldNum" sz="quarter" idx="12"/>
          </p:nvPr>
        </p:nvSpPr>
        <p:spPr/>
        <p:txBody>
          <a:bodyPr/>
          <a:lstStyle/>
          <a:p>
            <a:fld id="{2B3E12A1-FC49-43F7-8A24-D23D4D4CE121}" type="slidenum">
              <a:rPr lang="nl-NL" smtClean="0"/>
              <a:pPr/>
              <a:t>‹nr.›</a:t>
            </a:fld>
            <a:endParaRPr lang="nl-NL"/>
          </a:p>
        </p:txBody>
      </p:sp>
      <p:sp>
        <p:nvSpPr>
          <p:cNvPr id="7" name="Tijdelijke aanduiding voor tekst 6">
            <a:extLst>
              <a:ext uri="{FF2B5EF4-FFF2-40B4-BE49-F238E27FC236}">
                <a16:creationId xmlns:a16="http://schemas.microsoft.com/office/drawing/2014/main" id="{80748D9D-F438-4AF9-9B0C-920825FD8A2F}"/>
              </a:ext>
            </a:extLst>
          </p:cNvPr>
          <p:cNvSpPr>
            <a:spLocks noGrp="1"/>
          </p:cNvSpPr>
          <p:nvPr>
            <p:ph type="body" sz="quarter" idx="13" hasCustomPrompt="1"/>
          </p:nvPr>
        </p:nvSpPr>
        <p:spPr>
          <a:xfrm>
            <a:off x="505902" y="3394074"/>
            <a:ext cx="10081135" cy="720725"/>
          </a:xfrm>
        </p:spPr>
        <p:txBody>
          <a:bodyPr/>
          <a:lstStyle>
            <a:lvl1pPr marL="0" indent="0">
              <a:buNone/>
              <a:defRPr/>
            </a:lvl1pPr>
          </a:lstStyle>
          <a:p>
            <a:pPr lvl="0"/>
            <a:r>
              <a:rPr lang="nl-NL"/>
              <a:t>Subtitel</a:t>
            </a:r>
          </a:p>
        </p:txBody>
      </p:sp>
      <p:sp>
        <p:nvSpPr>
          <p:cNvPr id="9" name="Tijdelijke aanduiding voor tekst 8">
            <a:extLst>
              <a:ext uri="{FF2B5EF4-FFF2-40B4-BE49-F238E27FC236}">
                <a16:creationId xmlns:a16="http://schemas.microsoft.com/office/drawing/2014/main" id="{7F8CEE1C-5858-4A88-AA67-9816EEC684E7}"/>
              </a:ext>
            </a:extLst>
          </p:cNvPr>
          <p:cNvSpPr>
            <a:spLocks noGrp="1"/>
          </p:cNvSpPr>
          <p:nvPr>
            <p:ph type="body" sz="quarter" idx="14" hasCustomPrompt="1"/>
          </p:nvPr>
        </p:nvSpPr>
        <p:spPr>
          <a:xfrm>
            <a:off x="505902" y="5841851"/>
            <a:ext cx="3456548" cy="842144"/>
          </a:xfrm>
        </p:spPr>
        <p:txBody>
          <a:bodyPr>
            <a:normAutofit/>
          </a:bodyPr>
          <a:lstStyle>
            <a:lvl1pPr marL="0" indent="0">
              <a:buNone/>
              <a:defRPr sz="2000"/>
            </a:lvl1pPr>
          </a:lstStyle>
          <a:p>
            <a:pPr lvl="0"/>
            <a:r>
              <a:rPr lang="nl-NL"/>
              <a:t>Naam</a:t>
            </a:r>
          </a:p>
          <a:p>
            <a:pPr lvl="0"/>
            <a:r>
              <a:rPr lang="nl-NL"/>
              <a:t>Functie</a:t>
            </a:r>
          </a:p>
        </p:txBody>
      </p:sp>
    </p:spTree>
    <p:extLst>
      <p:ext uri="{BB962C8B-B14F-4D97-AF65-F5344CB8AC3E}">
        <p14:creationId xmlns:p14="http://schemas.microsoft.com/office/powerpoint/2010/main" val="3526660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Titel tekst en kleine afbeeld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84E1E2-2848-4095-A9AF-1457A6B86CF2}"/>
              </a:ext>
            </a:extLst>
          </p:cNvPr>
          <p:cNvSpPr>
            <a:spLocks noGrp="1"/>
          </p:cNvSpPr>
          <p:nvPr>
            <p:ph type="title" hasCustomPrompt="1"/>
          </p:nvPr>
        </p:nvSpPr>
        <p:spPr>
          <a:xfrm>
            <a:off x="505902" y="512764"/>
            <a:ext cx="10081135" cy="1152624"/>
          </a:xfrm>
          <a:prstGeom prst="rect">
            <a:avLst/>
          </a:prstGeom>
        </p:spPr>
        <p:txBody>
          <a:bodyPr anchor="b">
            <a:normAutofit/>
          </a:bodyPr>
          <a:lstStyle>
            <a:lvl1pPr>
              <a:defRPr sz="3500"/>
            </a:lvl1pPr>
          </a:lstStyle>
          <a:p>
            <a:r>
              <a:rPr lang="nl-NL"/>
              <a:t>Klik om stijl te bewerken </a:t>
            </a:r>
            <a:r>
              <a:rPr lang="nl-NL" err="1"/>
              <a:t>bladiebladiebladie</a:t>
            </a:r>
            <a:endParaRPr lang="nl-NL"/>
          </a:p>
        </p:txBody>
      </p:sp>
      <p:sp>
        <p:nvSpPr>
          <p:cNvPr id="3" name="Tijdelijke aanduiding voor afbeelding 2">
            <a:extLst>
              <a:ext uri="{FF2B5EF4-FFF2-40B4-BE49-F238E27FC236}">
                <a16:creationId xmlns:a16="http://schemas.microsoft.com/office/drawing/2014/main" id="{FF461707-88FE-43F5-8349-572C12FD548B}"/>
              </a:ext>
            </a:extLst>
          </p:cNvPr>
          <p:cNvSpPr>
            <a:spLocks noGrp="1"/>
          </p:cNvSpPr>
          <p:nvPr>
            <p:ph type="pic" idx="1"/>
          </p:nvPr>
        </p:nvSpPr>
        <p:spPr>
          <a:xfrm>
            <a:off x="10597654" y="2169443"/>
            <a:ext cx="3137272" cy="244899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p>
        </p:txBody>
      </p:sp>
      <p:sp>
        <p:nvSpPr>
          <p:cNvPr id="4" name="Tijdelijke aanduiding voor tekst 3">
            <a:extLst>
              <a:ext uri="{FF2B5EF4-FFF2-40B4-BE49-F238E27FC236}">
                <a16:creationId xmlns:a16="http://schemas.microsoft.com/office/drawing/2014/main" id="{545B07BC-56A5-4946-BC49-2A5D5FD03663}"/>
              </a:ext>
            </a:extLst>
          </p:cNvPr>
          <p:cNvSpPr>
            <a:spLocks noGrp="1"/>
          </p:cNvSpPr>
          <p:nvPr>
            <p:ph type="body" sz="half" idx="2"/>
          </p:nvPr>
        </p:nvSpPr>
        <p:spPr>
          <a:xfrm>
            <a:off x="506412" y="2169443"/>
            <a:ext cx="9609137" cy="4536158"/>
          </a:xfrm>
          <a:prstGeom prst="rect">
            <a:avLst/>
          </a:prstGeom>
        </p:spPr>
        <p:txBody>
          <a:bodyPr>
            <a:normAutofit/>
          </a:bodyPr>
          <a:lstStyle>
            <a:lvl1pPr marL="0" indent="0">
              <a:buNone/>
              <a:defRPr sz="3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DB790A8C-3858-420A-94EB-25BEC7B6F09B}"/>
              </a:ext>
            </a:extLst>
          </p:cNvPr>
          <p:cNvSpPr>
            <a:spLocks noGrp="1"/>
          </p:cNvSpPr>
          <p:nvPr>
            <p:ph type="dt" sz="half" idx="10"/>
          </p:nvPr>
        </p:nvSpPr>
        <p:spPr/>
        <p:txBody>
          <a:bodyPr/>
          <a:lstStyle/>
          <a:p>
            <a:fld id="{AB50FC13-91B3-4680-B9EC-2896FAC488A4}" type="datetime1">
              <a:rPr lang="nl-NL" smtClean="0"/>
              <a:t>14-7-2023</a:t>
            </a:fld>
            <a:endParaRPr lang="nl-NL"/>
          </a:p>
        </p:txBody>
      </p:sp>
      <p:sp>
        <p:nvSpPr>
          <p:cNvPr id="6" name="Tijdelijke aanduiding voor voettekst 5">
            <a:extLst>
              <a:ext uri="{FF2B5EF4-FFF2-40B4-BE49-F238E27FC236}">
                <a16:creationId xmlns:a16="http://schemas.microsoft.com/office/drawing/2014/main" id="{A8D23E72-3138-443B-9F2B-AD4F0A13F8A3}"/>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2C182C2A-5D9E-4E3D-B281-1084B66CF2A0}"/>
              </a:ext>
            </a:extLst>
          </p:cNvPr>
          <p:cNvSpPr>
            <a:spLocks noGrp="1"/>
          </p:cNvSpPr>
          <p:nvPr>
            <p:ph type="sldNum" sz="quarter" idx="12"/>
          </p:nvPr>
        </p:nvSpPr>
        <p:spPr/>
        <p:txBody>
          <a:bodyPr/>
          <a:lstStyle/>
          <a:p>
            <a:fld id="{2B3E12A1-FC49-43F7-8A24-D23D4D4CE121}" type="slidenum">
              <a:rPr lang="nl-NL" smtClean="0"/>
              <a:t>‹nr.›</a:t>
            </a:fld>
            <a:endParaRPr lang="nl-NL"/>
          </a:p>
        </p:txBody>
      </p:sp>
    </p:spTree>
    <p:extLst>
      <p:ext uri="{BB962C8B-B14F-4D97-AF65-F5344CB8AC3E}">
        <p14:creationId xmlns:p14="http://schemas.microsoft.com/office/powerpoint/2010/main" val="199283297"/>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Inhou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CFCE3B-B537-414D-A22B-BBC7EAD17703}"/>
              </a:ext>
            </a:extLst>
          </p:cNvPr>
          <p:cNvSpPr>
            <a:spLocks noGrp="1"/>
          </p:cNvSpPr>
          <p:nvPr>
            <p:ph type="ctrTitle" hasCustomPrompt="1"/>
          </p:nvPr>
        </p:nvSpPr>
        <p:spPr>
          <a:xfrm>
            <a:off x="506413" y="512764"/>
            <a:ext cx="11664950" cy="1008608"/>
          </a:xfrm>
          <a:prstGeom prst="rect">
            <a:avLst/>
          </a:prstGeom>
        </p:spPr>
        <p:txBody>
          <a:bodyPr anchor="b"/>
          <a:lstStyle>
            <a:lvl1pPr algn="l">
              <a:defRPr sz="6000"/>
            </a:lvl1pPr>
          </a:lstStyle>
          <a:p>
            <a:r>
              <a:rPr lang="nl-NL"/>
              <a:t>Inhoud</a:t>
            </a:r>
          </a:p>
        </p:txBody>
      </p:sp>
      <p:sp>
        <p:nvSpPr>
          <p:cNvPr id="3" name="Ondertitel 2">
            <a:extLst>
              <a:ext uri="{FF2B5EF4-FFF2-40B4-BE49-F238E27FC236}">
                <a16:creationId xmlns:a16="http://schemas.microsoft.com/office/drawing/2014/main" id="{40A9E0BE-E156-4122-987A-8F4012C22621}"/>
              </a:ext>
            </a:extLst>
          </p:cNvPr>
          <p:cNvSpPr>
            <a:spLocks noGrp="1"/>
          </p:cNvSpPr>
          <p:nvPr>
            <p:ph type="subTitle" idx="1" hasCustomPrompt="1"/>
          </p:nvPr>
        </p:nvSpPr>
        <p:spPr>
          <a:xfrm>
            <a:off x="506413" y="1809403"/>
            <a:ext cx="13249275" cy="4896544"/>
          </a:xfrm>
          <a:prstGeom prst="rect">
            <a:avLst/>
          </a:prstGeom>
        </p:spPr>
        <p:txBody>
          <a:bodyPr>
            <a:normAutofit/>
          </a:bodyPr>
          <a:lstStyle>
            <a:lvl1pPr marL="0" indent="0" algn="l">
              <a:buFont typeface="Arial" panose="020B0604020202020204" pitchFamily="34" charset="0"/>
              <a:buNone/>
              <a:defRPr sz="35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457200" marR="0" lvl="0" indent="-457200" algn="l" defTabSz="914400" rtl="0" eaLnBrk="1" fontAlgn="auto" latinLnBrk="0" hangingPunct="1">
              <a:lnSpc>
                <a:spcPct val="90000"/>
              </a:lnSpc>
              <a:spcBef>
                <a:spcPts val="1000"/>
              </a:spcBef>
              <a:spcAft>
                <a:spcPts val="0"/>
              </a:spcAft>
              <a:buClrTx/>
              <a:buSzPct val="120000"/>
              <a:buFont typeface="Arial" panose="020B0604020202020204" pitchFamily="34" charset="0"/>
              <a:buChar char="•"/>
              <a:tabLst/>
              <a:defRPr/>
            </a:pPr>
            <a:r>
              <a:rPr kumimoji="0" lang="nl-NL" sz="3500" b="0" i="0" u="none" strike="noStrike" kern="1200" cap="none" spc="55" normalizeH="0" baseline="0" noProof="0">
                <a:ln>
                  <a:noFill/>
                </a:ln>
                <a:solidFill>
                  <a:prstClr val="black"/>
                </a:solidFill>
                <a:effectLst/>
                <a:uLnTx/>
                <a:uFillTx/>
                <a:latin typeface="WorkSans-Light"/>
                <a:ea typeface="+mn-ea"/>
                <a:cs typeface="+mn-cs"/>
              </a:rPr>
              <a:t>Klikken om de tekststijl van het model te bewerken</a:t>
            </a:r>
          </a:p>
          <a:p>
            <a:pPr marL="893763" marR="0" lvl="1" indent="-436563" algn="l" defTabSz="914400" rtl="0" eaLnBrk="1" fontAlgn="auto" latinLnBrk="0" hangingPunct="1">
              <a:lnSpc>
                <a:spcPct val="90000"/>
              </a:lnSpc>
              <a:spcBef>
                <a:spcPts val="500"/>
              </a:spcBef>
              <a:spcAft>
                <a:spcPts val="0"/>
              </a:spcAft>
              <a:buClrTx/>
              <a:buSzPct val="120000"/>
              <a:buFont typeface="Arial" panose="020B0604020202020204" pitchFamily="34" charset="0"/>
              <a:buChar char="•"/>
              <a:tabLst/>
              <a:defRPr/>
            </a:pPr>
            <a:r>
              <a:rPr kumimoji="0" lang="nl-NL" sz="3500" b="0" i="0" u="none" strike="noStrike" kern="1200" cap="none" spc="55" normalizeH="0" baseline="0" noProof="0">
                <a:ln>
                  <a:noFill/>
                </a:ln>
                <a:solidFill>
                  <a:prstClr val="black"/>
                </a:solidFill>
                <a:effectLst/>
                <a:uLnTx/>
                <a:uFillTx/>
                <a:latin typeface="WorkSans-Light"/>
                <a:ea typeface="+mn-ea"/>
                <a:cs typeface="+mn-cs"/>
              </a:rPr>
              <a:t>Tweede niveau</a:t>
            </a:r>
          </a:p>
          <a:p>
            <a:pPr marL="1350963" marR="0" lvl="2" indent="-436563" algn="l" defTabSz="914400" rtl="0" eaLnBrk="1" fontAlgn="auto" latinLnBrk="0" hangingPunct="1">
              <a:lnSpc>
                <a:spcPct val="90000"/>
              </a:lnSpc>
              <a:spcBef>
                <a:spcPts val="500"/>
              </a:spcBef>
              <a:spcAft>
                <a:spcPts val="0"/>
              </a:spcAft>
              <a:buClrTx/>
              <a:buSzPct val="120000"/>
              <a:buFont typeface="Arial" panose="020B0604020202020204" pitchFamily="34" charset="0"/>
              <a:buChar char="•"/>
              <a:tabLst/>
              <a:defRPr/>
            </a:pPr>
            <a:r>
              <a:rPr kumimoji="0" lang="nl-NL" sz="3500" b="0" i="0" u="none" strike="noStrike" kern="1200" cap="none" spc="55" normalizeH="0" baseline="0" noProof="0">
                <a:ln>
                  <a:noFill/>
                </a:ln>
                <a:solidFill>
                  <a:prstClr val="black"/>
                </a:solidFill>
                <a:effectLst/>
                <a:uLnTx/>
                <a:uFillTx/>
                <a:latin typeface="WorkSans-Light"/>
                <a:ea typeface="+mn-ea"/>
                <a:cs typeface="+mn-cs"/>
              </a:rPr>
              <a:t>Derde niveau</a:t>
            </a:r>
          </a:p>
          <a:p>
            <a:pPr marL="1787525" marR="0" lvl="3" indent="-415925" algn="l" defTabSz="914400" rtl="0" eaLnBrk="1" fontAlgn="auto" latinLnBrk="0" hangingPunct="1">
              <a:lnSpc>
                <a:spcPct val="90000"/>
              </a:lnSpc>
              <a:spcBef>
                <a:spcPts val="500"/>
              </a:spcBef>
              <a:spcAft>
                <a:spcPts val="0"/>
              </a:spcAft>
              <a:buClrTx/>
              <a:buSzPct val="120000"/>
              <a:buFont typeface="Arial" panose="020B0604020202020204" pitchFamily="34" charset="0"/>
              <a:buChar char="•"/>
              <a:tabLst/>
              <a:defRPr/>
            </a:pPr>
            <a:r>
              <a:rPr kumimoji="0" lang="nl-NL" sz="3500" b="0" i="0" u="none" strike="noStrike" kern="1200" cap="none" spc="55" normalizeH="0" baseline="0" noProof="0">
                <a:ln>
                  <a:noFill/>
                </a:ln>
                <a:solidFill>
                  <a:prstClr val="black"/>
                </a:solidFill>
                <a:effectLst/>
                <a:uLnTx/>
                <a:uFillTx/>
                <a:latin typeface="WorkSans-Light"/>
                <a:ea typeface="+mn-ea"/>
                <a:cs typeface="+mn-cs"/>
              </a:rPr>
              <a:t>Vierde niveau</a:t>
            </a:r>
          </a:p>
          <a:p>
            <a:pPr marL="2244725" marR="0" lvl="4" indent="-415925" algn="l" defTabSz="914400" rtl="0" eaLnBrk="1" fontAlgn="auto" latinLnBrk="0" hangingPunct="1">
              <a:lnSpc>
                <a:spcPct val="90000"/>
              </a:lnSpc>
              <a:spcBef>
                <a:spcPts val="500"/>
              </a:spcBef>
              <a:spcAft>
                <a:spcPts val="0"/>
              </a:spcAft>
              <a:buClrTx/>
              <a:buSzPct val="120000"/>
              <a:buFont typeface="Arial" panose="020B0604020202020204" pitchFamily="34" charset="0"/>
              <a:buChar char="•"/>
              <a:tabLst/>
              <a:defRPr/>
            </a:pPr>
            <a:r>
              <a:rPr kumimoji="0" lang="nl-NL" sz="3500" b="0" i="0" u="none" strike="noStrike" kern="1200" cap="none" spc="55" normalizeH="0" baseline="0" noProof="0">
                <a:ln>
                  <a:noFill/>
                </a:ln>
                <a:solidFill>
                  <a:prstClr val="black"/>
                </a:solidFill>
                <a:effectLst/>
                <a:uLnTx/>
                <a:uFillTx/>
                <a:latin typeface="WorkSans-Light"/>
                <a:ea typeface="+mn-ea"/>
                <a:cs typeface="+mn-cs"/>
              </a:rPr>
              <a:t>Vijfde niveau</a:t>
            </a:r>
          </a:p>
          <a:p>
            <a:pPr marL="2784475" marR="0" lvl="5" indent="-498475" algn="l" defTabSz="914400" rtl="0" eaLnBrk="1" fontAlgn="auto" latinLnBrk="0" hangingPunct="1">
              <a:lnSpc>
                <a:spcPct val="90000"/>
              </a:lnSpc>
              <a:spcBef>
                <a:spcPts val="500"/>
              </a:spcBef>
              <a:spcAft>
                <a:spcPts val="0"/>
              </a:spcAft>
              <a:buClrTx/>
              <a:buSzPct val="120000"/>
              <a:buFont typeface="Arial" panose="020B0604020202020204" pitchFamily="34" charset="0"/>
              <a:buChar char="•"/>
              <a:tabLst/>
              <a:defRPr/>
            </a:pPr>
            <a:r>
              <a:rPr kumimoji="0" lang="nl-NL" sz="3500" b="0" i="0" u="none" strike="noStrike" kern="1200" cap="none" spc="55" normalizeH="0" baseline="0" noProof="0">
                <a:ln>
                  <a:noFill/>
                </a:ln>
                <a:solidFill>
                  <a:prstClr val="black"/>
                </a:solidFill>
                <a:effectLst/>
                <a:uLnTx/>
                <a:uFillTx/>
                <a:latin typeface="WorkSans-Light"/>
                <a:ea typeface="+mn-ea"/>
                <a:cs typeface="+mn-cs"/>
              </a:rPr>
              <a:t>Zesde niveau</a:t>
            </a:r>
          </a:p>
          <a:p>
            <a:pPr marL="3221038" marR="0" lvl="6" indent="-477838" algn="l" defTabSz="914400" rtl="0" eaLnBrk="1" fontAlgn="auto" latinLnBrk="0" hangingPunct="1">
              <a:lnSpc>
                <a:spcPct val="90000"/>
              </a:lnSpc>
              <a:spcBef>
                <a:spcPts val="500"/>
              </a:spcBef>
              <a:spcAft>
                <a:spcPts val="0"/>
              </a:spcAft>
              <a:buClrTx/>
              <a:buSzPct val="120000"/>
              <a:buFont typeface="Arial" panose="020B0604020202020204" pitchFamily="34" charset="0"/>
              <a:buChar char="•"/>
              <a:tabLst/>
              <a:defRPr/>
            </a:pPr>
            <a:r>
              <a:rPr kumimoji="0" lang="nl-NL" sz="3500" b="0" i="0" u="none" strike="noStrike" kern="1200" cap="none" spc="55" normalizeH="0" baseline="0" noProof="0">
                <a:ln>
                  <a:noFill/>
                </a:ln>
                <a:solidFill>
                  <a:prstClr val="black"/>
                </a:solidFill>
                <a:effectLst/>
                <a:uLnTx/>
                <a:uFillTx/>
                <a:latin typeface="WorkSans-Light"/>
                <a:ea typeface="+mn-ea"/>
                <a:cs typeface="+mn-cs"/>
              </a:rPr>
              <a:t>Zevende niveau</a:t>
            </a:r>
          </a:p>
          <a:p>
            <a:pPr marL="3678238" marR="0" lvl="7" indent="-477838" algn="l" defTabSz="914400" rtl="0" eaLnBrk="1" fontAlgn="auto" latinLnBrk="0" hangingPunct="1">
              <a:lnSpc>
                <a:spcPct val="90000"/>
              </a:lnSpc>
              <a:spcBef>
                <a:spcPts val="500"/>
              </a:spcBef>
              <a:spcAft>
                <a:spcPts val="0"/>
              </a:spcAft>
              <a:buClrTx/>
              <a:buSzPct val="120000"/>
              <a:buFont typeface="Arial" panose="020B0604020202020204" pitchFamily="34" charset="0"/>
              <a:buChar char="•"/>
              <a:tabLst/>
              <a:defRPr/>
            </a:pPr>
            <a:r>
              <a:rPr kumimoji="0" lang="nl-NL" sz="3500" b="0" i="0" u="none" strike="noStrike" kern="1200" cap="none" spc="55" normalizeH="0" baseline="0" noProof="0">
                <a:ln>
                  <a:noFill/>
                </a:ln>
                <a:solidFill>
                  <a:prstClr val="black"/>
                </a:solidFill>
                <a:effectLst/>
                <a:uLnTx/>
                <a:uFillTx/>
                <a:latin typeface="WorkSans-Light"/>
                <a:ea typeface="+mn-ea"/>
                <a:cs typeface="+mn-cs"/>
              </a:rPr>
              <a:t>Achtste niveau</a:t>
            </a:r>
          </a:p>
        </p:txBody>
      </p:sp>
      <p:sp>
        <p:nvSpPr>
          <p:cNvPr id="4" name="Tijdelijke aanduiding voor datum 3">
            <a:extLst>
              <a:ext uri="{FF2B5EF4-FFF2-40B4-BE49-F238E27FC236}">
                <a16:creationId xmlns:a16="http://schemas.microsoft.com/office/drawing/2014/main" id="{6827216C-C767-44F1-9301-990F04E370D0}"/>
              </a:ext>
            </a:extLst>
          </p:cNvPr>
          <p:cNvSpPr>
            <a:spLocks noGrp="1"/>
          </p:cNvSpPr>
          <p:nvPr>
            <p:ph type="dt" sz="half" idx="10"/>
          </p:nvPr>
        </p:nvSpPr>
        <p:spPr/>
        <p:txBody>
          <a:bodyPr/>
          <a:lstStyle/>
          <a:p>
            <a:fld id="{497CBA1A-B4FE-4A6A-90E4-EA4F77D60072}" type="datetime1">
              <a:rPr lang="nl-NL" smtClean="0"/>
              <a:t>14-7-2023</a:t>
            </a:fld>
            <a:endParaRPr lang="nl-NL"/>
          </a:p>
        </p:txBody>
      </p:sp>
      <p:sp>
        <p:nvSpPr>
          <p:cNvPr id="5" name="Tijdelijke aanduiding voor voettekst 4">
            <a:extLst>
              <a:ext uri="{FF2B5EF4-FFF2-40B4-BE49-F238E27FC236}">
                <a16:creationId xmlns:a16="http://schemas.microsoft.com/office/drawing/2014/main" id="{662666DF-4037-40D8-99BB-35100032C14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B148889-D8B1-4C2E-99D1-FE2CAB7AB97D}"/>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13" name="Tijdelijke aanduiding voor tekst 12">
            <a:extLst>
              <a:ext uri="{FF2B5EF4-FFF2-40B4-BE49-F238E27FC236}">
                <a16:creationId xmlns:a16="http://schemas.microsoft.com/office/drawing/2014/main" id="{EA0D66BA-871B-4852-AE65-ECBDD9925EED}"/>
              </a:ext>
            </a:extLst>
          </p:cNvPr>
          <p:cNvSpPr>
            <a:spLocks noGrp="1"/>
          </p:cNvSpPr>
          <p:nvPr>
            <p:ph type="body" sz="quarter" idx="13" hasCustomPrompt="1"/>
          </p:nvPr>
        </p:nvSpPr>
        <p:spPr>
          <a:xfrm>
            <a:off x="13201650" y="1809750"/>
            <a:ext cx="554038" cy="4895850"/>
          </a:xfrm>
        </p:spPr>
        <p:txBody>
          <a:bodyPr/>
          <a:lstStyle>
            <a:lvl1pPr marL="0" indent="0" algn="r">
              <a:spcBef>
                <a:spcPts val="600"/>
              </a:spcBef>
              <a:buNone/>
              <a:defRPr/>
            </a:lvl1pPr>
          </a:lstStyle>
          <a:p>
            <a:pPr lvl="0"/>
            <a:r>
              <a:rPr lang="nl-NL"/>
              <a:t>1</a:t>
            </a:r>
          </a:p>
          <a:p>
            <a:pPr lvl="0"/>
            <a:r>
              <a:rPr lang="nl-NL"/>
              <a:t>2</a:t>
            </a:r>
          </a:p>
          <a:p>
            <a:pPr lvl="0"/>
            <a:r>
              <a:rPr lang="nl-NL"/>
              <a:t>3</a:t>
            </a:r>
          </a:p>
          <a:p>
            <a:pPr lvl="0"/>
            <a:r>
              <a:rPr lang="nl-NL"/>
              <a:t>4</a:t>
            </a:r>
          </a:p>
          <a:p>
            <a:pPr lvl="0"/>
            <a:r>
              <a:rPr lang="nl-NL"/>
              <a:t>5</a:t>
            </a:r>
          </a:p>
          <a:p>
            <a:pPr lvl="0"/>
            <a:r>
              <a:rPr lang="nl-NL"/>
              <a:t>6</a:t>
            </a:r>
          </a:p>
          <a:p>
            <a:pPr lvl="0"/>
            <a:r>
              <a:rPr lang="nl-NL"/>
              <a:t>7</a:t>
            </a:r>
          </a:p>
          <a:p>
            <a:pPr lvl="0"/>
            <a:r>
              <a:rPr lang="nl-NL"/>
              <a:t>8</a:t>
            </a:r>
          </a:p>
        </p:txBody>
      </p:sp>
    </p:spTree>
    <p:extLst>
      <p:ext uri="{BB962C8B-B14F-4D97-AF65-F5344CB8AC3E}">
        <p14:creationId xmlns:p14="http://schemas.microsoft.com/office/powerpoint/2010/main" val="3624466332"/>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Titel tekst en icoontjes">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D8F374-80AD-4784-BE20-FF037896BDC5}"/>
              </a:ext>
            </a:extLst>
          </p:cNvPr>
          <p:cNvSpPr>
            <a:spLocks noGrp="1"/>
          </p:cNvSpPr>
          <p:nvPr>
            <p:ph type="title" hasCustomPrompt="1"/>
          </p:nvPr>
        </p:nvSpPr>
        <p:spPr>
          <a:xfrm>
            <a:off x="506066" y="520140"/>
            <a:ext cx="11665297" cy="1865327"/>
          </a:xfrm>
          <a:prstGeom prst="rect">
            <a:avLst/>
          </a:prstGeom>
        </p:spPr>
        <p:txBody>
          <a:bodyPr>
            <a:normAutofit/>
          </a:bodyPr>
          <a:lstStyle>
            <a:lvl1pPr>
              <a:defRPr sz="6000"/>
            </a:lvl1pPr>
          </a:lstStyle>
          <a:p>
            <a:r>
              <a:rPr lang="nl-NL"/>
              <a:t>Klik om stijl te bewerken </a:t>
            </a:r>
            <a:r>
              <a:rPr lang="nl-NL" err="1"/>
              <a:t>bladiebla</a:t>
            </a:r>
            <a:endParaRPr lang="nl-NL"/>
          </a:p>
        </p:txBody>
      </p:sp>
      <p:sp>
        <p:nvSpPr>
          <p:cNvPr id="3" name="Tijdelijke aanduiding voor inhoud 2">
            <a:extLst>
              <a:ext uri="{FF2B5EF4-FFF2-40B4-BE49-F238E27FC236}">
                <a16:creationId xmlns:a16="http://schemas.microsoft.com/office/drawing/2014/main" id="{170867AF-54F1-4CAE-A106-274054A43856}"/>
              </a:ext>
            </a:extLst>
          </p:cNvPr>
          <p:cNvSpPr>
            <a:spLocks noGrp="1"/>
          </p:cNvSpPr>
          <p:nvPr>
            <p:ph idx="1"/>
          </p:nvPr>
        </p:nvSpPr>
        <p:spPr>
          <a:xfrm>
            <a:off x="505903" y="2744788"/>
            <a:ext cx="13249785" cy="2448991"/>
          </a:xfrm>
          <a:prstGeom prst="rect">
            <a:avLst/>
          </a:prstGeom>
        </p:spPr>
        <p:txBody>
          <a:bodyPr/>
          <a:lstStyle>
            <a:lvl1pPr marL="0" indent="0" algn="l">
              <a:buNone/>
              <a:defRPr/>
            </a:lvl1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F10877C3-97E4-40B5-ADFE-8423E11AA79D}"/>
              </a:ext>
            </a:extLst>
          </p:cNvPr>
          <p:cNvSpPr>
            <a:spLocks noGrp="1"/>
          </p:cNvSpPr>
          <p:nvPr>
            <p:ph type="dt" sz="half" idx="10"/>
          </p:nvPr>
        </p:nvSpPr>
        <p:spPr/>
        <p:txBody>
          <a:bodyPr/>
          <a:lstStyle/>
          <a:p>
            <a:fld id="{9E10D58C-A808-4DCE-B628-C05970AADBF1}" type="datetime1">
              <a:rPr lang="nl-NL" smtClean="0"/>
              <a:t>14-7-2023</a:t>
            </a:fld>
            <a:endParaRPr lang="nl-NL"/>
          </a:p>
        </p:txBody>
      </p:sp>
      <p:sp>
        <p:nvSpPr>
          <p:cNvPr id="5" name="Tijdelijke aanduiding voor voettekst 4">
            <a:extLst>
              <a:ext uri="{FF2B5EF4-FFF2-40B4-BE49-F238E27FC236}">
                <a16:creationId xmlns:a16="http://schemas.microsoft.com/office/drawing/2014/main" id="{E5809D92-FC55-47A1-ACFB-9238A801300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7A40B22-4A10-4281-8B89-425A5FCE01CA}"/>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15" name="Tijdelijke aanduiding voor afbeelding 14">
            <a:extLst>
              <a:ext uri="{FF2B5EF4-FFF2-40B4-BE49-F238E27FC236}">
                <a16:creationId xmlns:a16="http://schemas.microsoft.com/office/drawing/2014/main" id="{2055C495-6788-4652-AD45-309448A6FB1F}"/>
              </a:ext>
            </a:extLst>
          </p:cNvPr>
          <p:cNvSpPr>
            <a:spLocks noGrp="1"/>
          </p:cNvSpPr>
          <p:nvPr>
            <p:ph type="pic" sz="quarter" idx="13" hasCustomPrompt="1"/>
          </p:nvPr>
        </p:nvSpPr>
        <p:spPr>
          <a:xfrm>
            <a:off x="730250" y="5684568"/>
            <a:ext cx="1771650" cy="1338531"/>
          </a:xfrm>
        </p:spPr>
        <p:txBody>
          <a:bodyPr/>
          <a:lstStyle>
            <a:lvl1pPr marL="0" indent="0">
              <a:buNone/>
              <a:defRPr/>
            </a:lvl1pPr>
          </a:lstStyle>
          <a:p>
            <a:r>
              <a:rPr lang="nl-NL"/>
              <a:t>Icoon1</a:t>
            </a:r>
          </a:p>
        </p:txBody>
      </p:sp>
      <p:sp>
        <p:nvSpPr>
          <p:cNvPr id="16" name="Tijdelijke aanduiding voor afbeelding 14">
            <a:extLst>
              <a:ext uri="{FF2B5EF4-FFF2-40B4-BE49-F238E27FC236}">
                <a16:creationId xmlns:a16="http://schemas.microsoft.com/office/drawing/2014/main" id="{6F11893D-48CA-48CC-BACD-55B1187A05AB}"/>
              </a:ext>
            </a:extLst>
          </p:cNvPr>
          <p:cNvSpPr>
            <a:spLocks noGrp="1"/>
          </p:cNvSpPr>
          <p:nvPr>
            <p:ph type="pic" sz="quarter" idx="14" hasCustomPrompt="1"/>
          </p:nvPr>
        </p:nvSpPr>
        <p:spPr>
          <a:xfrm>
            <a:off x="3149606" y="5684568"/>
            <a:ext cx="1771650" cy="1338531"/>
          </a:xfrm>
        </p:spPr>
        <p:txBody>
          <a:bodyPr/>
          <a:lstStyle>
            <a:lvl1pPr marL="0" indent="0">
              <a:buNone/>
              <a:defRPr/>
            </a:lvl1pPr>
          </a:lstStyle>
          <a:p>
            <a:r>
              <a:rPr lang="nl-NL"/>
              <a:t>Icoon2</a:t>
            </a:r>
          </a:p>
        </p:txBody>
      </p:sp>
      <p:sp>
        <p:nvSpPr>
          <p:cNvPr id="17" name="Tijdelijke aanduiding voor afbeelding 14">
            <a:extLst>
              <a:ext uri="{FF2B5EF4-FFF2-40B4-BE49-F238E27FC236}">
                <a16:creationId xmlns:a16="http://schemas.microsoft.com/office/drawing/2014/main" id="{9CEED95B-D249-4DFC-8639-525542DBE2DD}"/>
              </a:ext>
            </a:extLst>
          </p:cNvPr>
          <p:cNvSpPr>
            <a:spLocks noGrp="1"/>
          </p:cNvSpPr>
          <p:nvPr>
            <p:ph type="pic" sz="quarter" idx="15" hasCustomPrompt="1"/>
          </p:nvPr>
        </p:nvSpPr>
        <p:spPr>
          <a:xfrm>
            <a:off x="5568418" y="5684300"/>
            <a:ext cx="1771650" cy="1338530"/>
          </a:xfrm>
        </p:spPr>
        <p:txBody>
          <a:bodyPr/>
          <a:lstStyle>
            <a:lvl1pPr marL="0" indent="0">
              <a:buNone/>
              <a:defRPr/>
            </a:lvl1pPr>
          </a:lstStyle>
          <a:p>
            <a:r>
              <a:rPr lang="nl-NL"/>
              <a:t>Icoon3</a:t>
            </a:r>
          </a:p>
        </p:txBody>
      </p:sp>
    </p:spTree>
    <p:extLst>
      <p:ext uri="{BB962C8B-B14F-4D97-AF65-F5344CB8AC3E}">
        <p14:creationId xmlns:p14="http://schemas.microsoft.com/office/powerpoint/2010/main" val="3881740081"/>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Titel teskt en afbeeld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D570BD-F1D5-431F-BC45-EE9CF37006FF}"/>
              </a:ext>
            </a:extLst>
          </p:cNvPr>
          <p:cNvSpPr>
            <a:spLocks noGrp="1"/>
          </p:cNvSpPr>
          <p:nvPr>
            <p:ph type="title"/>
          </p:nvPr>
        </p:nvSpPr>
        <p:spPr>
          <a:xfrm>
            <a:off x="506414" y="512763"/>
            <a:ext cx="11664950" cy="1862138"/>
          </a:xfrm>
          <a:prstGeom prst="rect">
            <a:avLst/>
          </a:prstGeo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BA77790E-9DAB-4A11-A936-CA3A0B8D4D64}"/>
              </a:ext>
            </a:extLst>
          </p:cNvPr>
          <p:cNvSpPr>
            <a:spLocks noGrp="1"/>
          </p:cNvSpPr>
          <p:nvPr>
            <p:ph type="body" idx="1"/>
          </p:nvPr>
        </p:nvSpPr>
        <p:spPr>
          <a:xfrm>
            <a:off x="5402114" y="2889250"/>
            <a:ext cx="8316000" cy="3816350"/>
          </a:xfrm>
          <a:prstGeom prst="rect">
            <a:avLst/>
          </a:prstGeom>
        </p:spPr>
        <p:txBody>
          <a:bodyPr>
            <a:normAutofit/>
          </a:bodyPr>
          <a:lstStyle>
            <a:lvl1pPr marL="0" indent="0">
              <a:buNone/>
              <a:defRPr kumimoji="0" lang="nl-NL" sz="3500" b="0" i="0" u="none" strike="noStrike" kern="1200" cap="none" spc="55" normalizeH="0" baseline="0" dirty="0" smtClean="0">
                <a:ln>
                  <a:noFill/>
                </a:ln>
                <a:solidFill>
                  <a:prstClr val="black"/>
                </a:solidFill>
                <a:effectLst/>
                <a:uLnTx/>
                <a:uFillTx/>
                <a:latin typeface="WorkSans-Ligh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604BD8BE-A104-4126-AF43-4EF4EC16938A}"/>
              </a:ext>
            </a:extLst>
          </p:cNvPr>
          <p:cNvSpPr>
            <a:spLocks noGrp="1"/>
          </p:cNvSpPr>
          <p:nvPr>
            <p:ph type="dt" sz="half" idx="10"/>
          </p:nvPr>
        </p:nvSpPr>
        <p:spPr/>
        <p:txBody>
          <a:bodyPr/>
          <a:lstStyle/>
          <a:p>
            <a:fld id="{C6D52EAA-5D79-4BE9-9E85-C9EBA65C373A}" type="datetime1">
              <a:rPr lang="nl-NL" smtClean="0"/>
              <a:t>14-7-2023</a:t>
            </a:fld>
            <a:endParaRPr lang="nl-NL"/>
          </a:p>
        </p:txBody>
      </p:sp>
      <p:sp>
        <p:nvSpPr>
          <p:cNvPr id="5" name="Tijdelijke aanduiding voor voettekst 4">
            <a:extLst>
              <a:ext uri="{FF2B5EF4-FFF2-40B4-BE49-F238E27FC236}">
                <a16:creationId xmlns:a16="http://schemas.microsoft.com/office/drawing/2014/main" id="{66F646B6-6450-4662-B08E-94F74061974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DC527AB-18F4-4358-ABBC-6B9B48E510C6}"/>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8" name="Tijdelijke aanduiding voor afbeelding 7">
            <a:extLst>
              <a:ext uri="{FF2B5EF4-FFF2-40B4-BE49-F238E27FC236}">
                <a16:creationId xmlns:a16="http://schemas.microsoft.com/office/drawing/2014/main" id="{6015F593-A86D-4731-AD64-6235518838BB}"/>
              </a:ext>
            </a:extLst>
          </p:cNvPr>
          <p:cNvSpPr>
            <a:spLocks noGrp="1"/>
          </p:cNvSpPr>
          <p:nvPr>
            <p:ph type="pic" sz="quarter" idx="13"/>
          </p:nvPr>
        </p:nvSpPr>
        <p:spPr>
          <a:xfrm>
            <a:off x="506412" y="2889250"/>
            <a:ext cx="4248126" cy="3816350"/>
          </a:xfrm>
        </p:spPr>
        <p:txBody>
          <a:bodyPr/>
          <a:lstStyle/>
          <a:p>
            <a:endParaRPr lang="nl-NL"/>
          </a:p>
        </p:txBody>
      </p:sp>
    </p:spTree>
    <p:extLst>
      <p:ext uri="{BB962C8B-B14F-4D97-AF65-F5344CB8AC3E}">
        <p14:creationId xmlns:p14="http://schemas.microsoft.com/office/powerpoint/2010/main" val="1607298971"/>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itel en twee kolommen">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03CFC4-12BA-4A18-AE1B-2E5D83EF5B8D}"/>
              </a:ext>
            </a:extLst>
          </p:cNvPr>
          <p:cNvSpPr>
            <a:spLocks noGrp="1"/>
          </p:cNvSpPr>
          <p:nvPr>
            <p:ph type="title" hasCustomPrompt="1"/>
          </p:nvPr>
        </p:nvSpPr>
        <p:spPr>
          <a:xfrm>
            <a:off x="517526" y="527844"/>
            <a:ext cx="11653837" cy="1739106"/>
          </a:xfrm>
          <a:prstGeom prst="rect">
            <a:avLst/>
          </a:prstGeom>
        </p:spPr>
        <p:txBody>
          <a:bodyPr>
            <a:normAutofit/>
          </a:bodyPr>
          <a:lstStyle>
            <a:lvl1pPr>
              <a:defRPr sz="6000"/>
            </a:lvl1pPr>
          </a:lstStyle>
          <a:p>
            <a:r>
              <a:rPr lang="nl-NL"/>
              <a:t>Klik om stijl te bewerken </a:t>
            </a:r>
            <a:r>
              <a:rPr lang="nl-NL" err="1"/>
              <a:t>bladie</a:t>
            </a:r>
            <a:endParaRPr lang="nl-NL"/>
          </a:p>
        </p:txBody>
      </p:sp>
      <p:sp>
        <p:nvSpPr>
          <p:cNvPr id="3" name="Tijdelijke aanduiding voor inhoud 2">
            <a:extLst>
              <a:ext uri="{FF2B5EF4-FFF2-40B4-BE49-F238E27FC236}">
                <a16:creationId xmlns:a16="http://schemas.microsoft.com/office/drawing/2014/main" id="{9FEC95E8-7D2E-4861-B403-FD4FEC497704}"/>
              </a:ext>
            </a:extLst>
          </p:cNvPr>
          <p:cNvSpPr>
            <a:spLocks noGrp="1"/>
          </p:cNvSpPr>
          <p:nvPr>
            <p:ph sz="half" idx="1"/>
          </p:nvPr>
        </p:nvSpPr>
        <p:spPr>
          <a:xfrm>
            <a:off x="505902" y="2889251"/>
            <a:ext cx="6190555" cy="3816350"/>
          </a:xfrm>
          <a:prstGeom prst="rect">
            <a:avLst/>
          </a:prstGeo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FE64CBBB-486D-4C65-ABBF-2AFEDFA84EC5}"/>
              </a:ext>
            </a:extLst>
          </p:cNvPr>
          <p:cNvSpPr>
            <a:spLocks noGrp="1"/>
          </p:cNvSpPr>
          <p:nvPr>
            <p:ph sz="half" idx="2"/>
          </p:nvPr>
        </p:nvSpPr>
        <p:spPr>
          <a:xfrm>
            <a:off x="7562850" y="2889251"/>
            <a:ext cx="6190556" cy="3816350"/>
          </a:xfrm>
          <a:prstGeom prst="rect">
            <a:avLst/>
          </a:prstGeo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897E6CAB-7E1E-4DF6-BDB2-D236B665F8C6}"/>
              </a:ext>
            </a:extLst>
          </p:cNvPr>
          <p:cNvSpPr>
            <a:spLocks noGrp="1"/>
          </p:cNvSpPr>
          <p:nvPr>
            <p:ph type="dt" sz="half" idx="10"/>
          </p:nvPr>
        </p:nvSpPr>
        <p:spPr/>
        <p:txBody>
          <a:bodyPr/>
          <a:lstStyle/>
          <a:p>
            <a:fld id="{3A680E1F-E153-47C4-9772-ACD2E07FBC54}" type="datetime1">
              <a:rPr lang="nl-NL" smtClean="0"/>
              <a:t>14-7-2023</a:t>
            </a:fld>
            <a:endParaRPr lang="nl-NL"/>
          </a:p>
        </p:txBody>
      </p:sp>
      <p:sp>
        <p:nvSpPr>
          <p:cNvPr id="6" name="Tijdelijke aanduiding voor voettekst 5">
            <a:extLst>
              <a:ext uri="{FF2B5EF4-FFF2-40B4-BE49-F238E27FC236}">
                <a16:creationId xmlns:a16="http://schemas.microsoft.com/office/drawing/2014/main" id="{20690AB9-CAE6-44F3-9967-4162220652A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76F7FD4-3EC5-418A-BE20-8F778A3E68D0}"/>
              </a:ext>
            </a:extLst>
          </p:cNvPr>
          <p:cNvSpPr>
            <a:spLocks noGrp="1"/>
          </p:cNvSpPr>
          <p:nvPr>
            <p:ph type="sldNum" sz="quarter" idx="12"/>
          </p:nvPr>
        </p:nvSpPr>
        <p:spPr/>
        <p:txBody>
          <a:bodyPr/>
          <a:lstStyle/>
          <a:p>
            <a:fld id="{2B3E12A1-FC49-43F7-8A24-D23D4D4CE121}" type="slidenum">
              <a:rPr lang="nl-NL" smtClean="0"/>
              <a:t>‹nr.›</a:t>
            </a:fld>
            <a:endParaRPr lang="nl-NL"/>
          </a:p>
        </p:txBody>
      </p:sp>
    </p:spTree>
    <p:extLst>
      <p:ext uri="{BB962C8B-B14F-4D97-AF65-F5344CB8AC3E}">
        <p14:creationId xmlns:p14="http://schemas.microsoft.com/office/powerpoint/2010/main" val="1706752266"/>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Titel subtitel en twee kolommen">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A1CD70-3D62-47C6-B142-E929C53EC282}"/>
              </a:ext>
            </a:extLst>
          </p:cNvPr>
          <p:cNvSpPr>
            <a:spLocks noGrp="1"/>
          </p:cNvSpPr>
          <p:nvPr>
            <p:ph type="title" hasCustomPrompt="1"/>
          </p:nvPr>
        </p:nvSpPr>
        <p:spPr>
          <a:xfrm>
            <a:off x="506414" y="512763"/>
            <a:ext cx="11664950" cy="1800696"/>
          </a:xfrm>
          <a:prstGeom prst="rect">
            <a:avLst/>
          </a:prstGeom>
        </p:spPr>
        <p:txBody>
          <a:bodyPr/>
          <a:lstStyle>
            <a:lvl1pPr>
              <a:defRPr sz="6000"/>
            </a:lvl1pPr>
          </a:lstStyle>
          <a:p>
            <a:r>
              <a:rPr lang="nl-NL"/>
              <a:t>Klik om stijl te bewerken </a:t>
            </a:r>
            <a:r>
              <a:rPr lang="nl-NL" err="1"/>
              <a:t>bladi</a:t>
            </a:r>
            <a:endParaRPr lang="nl-NL"/>
          </a:p>
        </p:txBody>
      </p:sp>
      <p:sp>
        <p:nvSpPr>
          <p:cNvPr id="3" name="Tijdelijke aanduiding voor tekst 2">
            <a:extLst>
              <a:ext uri="{FF2B5EF4-FFF2-40B4-BE49-F238E27FC236}">
                <a16:creationId xmlns:a16="http://schemas.microsoft.com/office/drawing/2014/main" id="{7099F65E-024C-43C1-85A2-156B1CE5F5AD}"/>
              </a:ext>
            </a:extLst>
          </p:cNvPr>
          <p:cNvSpPr>
            <a:spLocks noGrp="1"/>
          </p:cNvSpPr>
          <p:nvPr>
            <p:ph type="body" idx="1" hasCustomPrompt="1"/>
          </p:nvPr>
        </p:nvSpPr>
        <p:spPr>
          <a:xfrm>
            <a:off x="502729" y="2443634"/>
            <a:ext cx="6196025" cy="1022350"/>
          </a:xfrm>
          <a:prstGeom prst="rect">
            <a:avLst/>
          </a:prstGeom>
        </p:spPr>
        <p:txBody>
          <a:bodyPr anchor="b">
            <a:normAutofit/>
          </a:bodyPr>
          <a:lstStyle>
            <a:lvl1pPr marL="0" indent="0">
              <a:buNone/>
              <a:defRPr sz="35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Subtitel</a:t>
            </a:r>
          </a:p>
        </p:txBody>
      </p:sp>
      <p:sp>
        <p:nvSpPr>
          <p:cNvPr id="4" name="Tijdelijke aanduiding voor inhoud 3">
            <a:extLst>
              <a:ext uri="{FF2B5EF4-FFF2-40B4-BE49-F238E27FC236}">
                <a16:creationId xmlns:a16="http://schemas.microsoft.com/office/drawing/2014/main" id="{51DAFAA7-2AF8-4132-9EEB-28D8237E62B0}"/>
              </a:ext>
            </a:extLst>
          </p:cNvPr>
          <p:cNvSpPr>
            <a:spLocks noGrp="1"/>
          </p:cNvSpPr>
          <p:nvPr>
            <p:ph sz="half" idx="2"/>
          </p:nvPr>
        </p:nvSpPr>
        <p:spPr>
          <a:xfrm>
            <a:off x="502729" y="3590131"/>
            <a:ext cx="6196025" cy="3115469"/>
          </a:xfrm>
          <a:prstGeom prst="rect">
            <a:avLst/>
          </a:prstGeo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76D35FF4-B972-48B9-9F67-ACB6B4281B2F}"/>
              </a:ext>
            </a:extLst>
          </p:cNvPr>
          <p:cNvSpPr>
            <a:spLocks noGrp="1"/>
          </p:cNvSpPr>
          <p:nvPr>
            <p:ph type="body" sz="quarter" idx="3" hasCustomPrompt="1"/>
          </p:nvPr>
        </p:nvSpPr>
        <p:spPr>
          <a:xfrm>
            <a:off x="7558077" y="2437606"/>
            <a:ext cx="6197612" cy="1022350"/>
          </a:xfrm>
          <a:prstGeom prst="rect">
            <a:avLst/>
          </a:prstGeom>
        </p:spPr>
        <p:txBody>
          <a:bodyPr anchor="b">
            <a:normAutofit/>
          </a:bodyPr>
          <a:lstStyle>
            <a:lvl1pPr marL="0" indent="0">
              <a:buNone/>
              <a:defRPr sz="35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Subtitel</a:t>
            </a:r>
          </a:p>
        </p:txBody>
      </p:sp>
      <p:sp>
        <p:nvSpPr>
          <p:cNvPr id="6" name="Tijdelijke aanduiding voor inhoud 5">
            <a:extLst>
              <a:ext uri="{FF2B5EF4-FFF2-40B4-BE49-F238E27FC236}">
                <a16:creationId xmlns:a16="http://schemas.microsoft.com/office/drawing/2014/main" id="{9545E2F9-4826-4988-A13E-1DE67886BF67}"/>
              </a:ext>
            </a:extLst>
          </p:cNvPr>
          <p:cNvSpPr>
            <a:spLocks noGrp="1"/>
          </p:cNvSpPr>
          <p:nvPr>
            <p:ph sz="quarter" idx="4"/>
          </p:nvPr>
        </p:nvSpPr>
        <p:spPr>
          <a:xfrm>
            <a:off x="7558076" y="3590131"/>
            <a:ext cx="6196025" cy="3115469"/>
          </a:xfrm>
          <a:prstGeom prst="rect">
            <a:avLst/>
          </a:prstGeo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D8AB0A7A-3FEF-4448-9679-4DFFB6EB5828}"/>
              </a:ext>
            </a:extLst>
          </p:cNvPr>
          <p:cNvSpPr>
            <a:spLocks noGrp="1"/>
          </p:cNvSpPr>
          <p:nvPr>
            <p:ph type="dt" sz="half" idx="10"/>
          </p:nvPr>
        </p:nvSpPr>
        <p:spPr/>
        <p:txBody>
          <a:bodyPr/>
          <a:lstStyle/>
          <a:p>
            <a:fld id="{8963E6D4-1243-4D8F-8B77-059431628C35}" type="datetime1">
              <a:rPr lang="nl-NL" smtClean="0"/>
              <a:t>14-7-2023</a:t>
            </a:fld>
            <a:endParaRPr lang="nl-NL"/>
          </a:p>
        </p:txBody>
      </p:sp>
      <p:sp>
        <p:nvSpPr>
          <p:cNvPr id="8" name="Tijdelijke aanduiding voor voettekst 7">
            <a:extLst>
              <a:ext uri="{FF2B5EF4-FFF2-40B4-BE49-F238E27FC236}">
                <a16:creationId xmlns:a16="http://schemas.microsoft.com/office/drawing/2014/main" id="{96E7F186-A0C2-42A7-AC4C-597671A2A88D}"/>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2A6E191D-45E6-4C22-8130-A1BAB16BC806}"/>
              </a:ext>
            </a:extLst>
          </p:cNvPr>
          <p:cNvSpPr>
            <a:spLocks noGrp="1"/>
          </p:cNvSpPr>
          <p:nvPr>
            <p:ph type="sldNum" sz="quarter" idx="12"/>
          </p:nvPr>
        </p:nvSpPr>
        <p:spPr/>
        <p:txBody>
          <a:bodyPr/>
          <a:lstStyle/>
          <a:p>
            <a:fld id="{2B3E12A1-FC49-43F7-8A24-D23D4D4CE121}" type="slidenum">
              <a:rPr lang="nl-NL" smtClean="0"/>
              <a:t>‹nr.›</a:t>
            </a:fld>
            <a:endParaRPr lang="nl-NL"/>
          </a:p>
        </p:txBody>
      </p:sp>
    </p:spTree>
    <p:extLst>
      <p:ext uri="{BB962C8B-B14F-4D97-AF65-F5344CB8AC3E}">
        <p14:creationId xmlns:p14="http://schemas.microsoft.com/office/powerpoint/2010/main" val="4227808893"/>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14B348-A456-4F48-997A-A522884B7FCF}"/>
              </a:ext>
            </a:extLst>
          </p:cNvPr>
          <p:cNvSpPr>
            <a:spLocks noGrp="1"/>
          </p:cNvSpPr>
          <p:nvPr>
            <p:ph type="title" hasCustomPrompt="1"/>
          </p:nvPr>
        </p:nvSpPr>
        <p:spPr>
          <a:xfrm>
            <a:off x="539503" y="512762"/>
            <a:ext cx="13216185" cy="6192837"/>
          </a:xfrm>
          <a:prstGeom prst="rect">
            <a:avLst/>
          </a:prstGeom>
        </p:spPr>
        <p:txBody>
          <a:bodyPr anchor="t"/>
          <a:lstStyle>
            <a:lvl1pPr>
              <a:defRPr/>
            </a:lvl1pPr>
          </a:lstStyle>
          <a:p>
            <a:r>
              <a:rPr lang="nl-NL"/>
              <a:t>“Quote”</a:t>
            </a:r>
          </a:p>
        </p:txBody>
      </p:sp>
      <p:sp>
        <p:nvSpPr>
          <p:cNvPr id="3" name="Tijdelijke aanduiding voor datum 2">
            <a:extLst>
              <a:ext uri="{FF2B5EF4-FFF2-40B4-BE49-F238E27FC236}">
                <a16:creationId xmlns:a16="http://schemas.microsoft.com/office/drawing/2014/main" id="{37150D95-FE12-40FE-8FE2-359301DD3422}"/>
              </a:ext>
            </a:extLst>
          </p:cNvPr>
          <p:cNvSpPr>
            <a:spLocks noGrp="1"/>
          </p:cNvSpPr>
          <p:nvPr>
            <p:ph type="dt" sz="half" idx="10"/>
          </p:nvPr>
        </p:nvSpPr>
        <p:spPr/>
        <p:txBody>
          <a:bodyPr/>
          <a:lstStyle/>
          <a:p>
            <a:fld id="{A00F8DC0-4BA2-4037-BCE4-85D3D873D856}" type="datetime1">
              <a:rPr lang="nl-NL" smtClean="0"/>
              <a:t>14-7-2023</a:t>
            </a:fld>
            <a:endParaRPr lang="nl-NL"/>
          </a:p>
        </p:txBody>
      </p:sp>
      <p:sp>
        <p:nvSpPr>
          <p:cNvPr id="4" name="Tijdelijke aanduiding voor voettekst 3">
            <a:extLst>
              <a:ext uri="{FF2B5EF4-FFF2-40B4-BE49-F238E27FC236}">
                <a16:creationId xmlns:a16="http://schemas.microsoft.com/office/drawing/2014/main" id="{81299AA9-5323-46D2-9F69-83636455A7DB}"/>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23A6E2CB-B73E-4D81-A0CB-D563347CDCF5}"/>
              </a:ext>
            </a:extLst>
          </p:cNvPr>
          <p:cNvSpPr>
            <a:spLocks noGrp="1"/>
          </p:cNvSpPr>
          <p:nvPr>
            <p:ph type="sldNum" sz="quarter" idx="12"/>
          </p:nvPr>
        </p:nvSpPr>
        <p:spPr/>
        <p:txBody>
          <a:bodyPr/>
          <a:lstStyle/>
          <a:p>
            <a:fld id="{2B3E12A1-FC49-43F7-8A24-D23D4D4CE121}" type="slidenum">
              <a:rPr lang="nl-NL" smtClean="0"/>
              <a:t>‹nr.›</a:t>
            </a:fld>
            <a:endParaRPr lang="nl-NL"/>
          </a:p>
        </p:txBody>
      </p:sp>
    </p:spTree>
    <p:extLst>
      <p:ext uri="{BB962C8B-B14F-4D97-AF65-F5344CB8AC3E}">
        <p14:creationId xmlns:p14="http://schemas.microsoft.com/office/powerpoint/2010/main" val="1107736990"/>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Titel en infographic">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73090208-E67F-4516-A5EE-B864E5B3D1A8}"/>
              </a:ext>
            </a:extLst>
          </p:cNvPr>
          <p:cNvSpPr>
            <a:spLocks noGrp="1"/>
          </p:cNvSpPr>
          <p:nvPr>
            <p:ph type="dt" sz="half" idx="10"/>
          </p:nvPr>
        </p:nvSpPr>
        <p:spPr/>
        <p:txBody>
          <a:bodyPr/>
          <a:lstStyle/>
          <a:p>
            <a:fld id="{885D7BA0-5247-4C35-B741-4E28641F643B}" type="datetime1">
              <a:rPr lang="nl-NL" smtClean="0"/>
              <a:t>14-7-2023</a:t>
            </a:fld>
            <a:endParaRPr lang="nl-NL"/>
          </a:p>
        </p:txBody>
      </p:sp>
      <p:sp>
        <p:nvSpPr>
          <p:cNvPr id="3" name="Tijdelijke aanduiding voor voettekst 2">
            <a:extLst>
              <a:ext uri="{FF2B5EF4-FFF2-40B4-BE49-F238E27FC236}">
                <a16:creationId xmlns:a16="http://schemas.microsoft.com/office/drawing/2014/main" id="{E7D78B82-9482-440D-860C-9150B3BB3619}"/>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BF2E9AF6-93EE-4535-A476-2EF373E668A8}"/>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6" name="Tijdelijke aanduiding voor tekst 5">
            <a:extLst>
              <a:ext uri="{FF2B5EF4-FFF2-40B4-BE49-F238E27FC236}">
                <a16:creationId xmlns:a16="http://schemas.microsoft.com/office/drawing/2014/main" id="{E2E03222-ADA5-4475-8893-389D33E6E176}"/>
              </a:ext>
            </a:extLst>
          </p:cNvPr>
          <p:cNvSpPr>
            <a:spLocks noGrp="1"/>
          </p:cNvSpPr>
          <p:nvPr>
            <p:ph type="body" sz="quarter" idx="13" hasCustomPrompt="1"/>
          </p:nvPr>
        </p:nvSpPr>
        <p:spPr>
          <a:xfrm>
            <a:off x="506412" y="512764"/>
            <a:ext cx="10080625" cy="576560"/>
          </a:xfrm>
        </p:spPr>
        <p:txBody>
          <a:bodyPr/>
          <a:lstStyle>
            <a:lvl1pPr marL="0" indent="0">
              <a:buNone/>
              <a:defRPr b="1"/>
            </a:lvl1pPr>
          </a:lstStyle>
          <a:p>
            <a:pPr lvl="0"/>
            <a:r>
              <a:rPr lang="nl-NL" err="1"/>
              <a:t>Infographic</a:t>
            </a:r>
            <a:r>
              <a:rPr lang="nl-NL"/>
              <a:t> titel</a:t>
            </a:r>
          </a:p>
        </p:txBody>
      </p:sp>
      <p:sp>
        <p:nvSpPr>
          <p:cNvPr id="8" name="Tijdelijke aanduiding voor SmartArt 7">
            <a:extLst>
              <a:ext uri="{FF2B5EF4-FFF2-40B4-BE49-F238E27FC236}">
                <a16:creationId xmlns:a16="http://schemas.microsoft.com/office/drawing/2014/main" id="{EA452F1F-22B7-496D-B905-C8FDFCF83505}"/>
              </a:ext>
            </a:extLst>
          </p:cNvPr>
          <p:cNvSpPr>
            <a:spLocks noGrp="1"/>
          </p:cNvSpPr>
          <p:nvPr>
            <p:ph type="dgm" sz="quarter" idx="14"/>
          </p:nvPr>
        </p:nvSpPr>
        <p:spPr>
          <a:xfrm>
            <a:off x="506413" y="1304925"/>
            <a:ext cx="13249275" cy="5400675"/>
          </a:xfrm>
        </p:spPr>
        <p:txBody>
          <a:bodyPr/>
          <a:lstStyle/>
          <a:p>
            <a:endParaRPr lang="nl-NL"/>
          </a:p>
        </p:txBody>
      </p:sp>
    </p:spTree>
    <p:extLst>
      <p:ext uri="{BB962C8B-B14F-4D97-AF65-F5344CB8AC3E}">
        <p14:creationId xmlns:p14="http://schemas.microsoft.com/office/powerpoint/2010/main" val="1437017204"/>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Titel met figuurtegels">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EFA915-5829-4AA1-ADEB-A1AA0BFA016B}"/>
              </a:ext>
            </a:extLst>
          </p:cNvPr>
          <p:cNvSpPr>
            <a:spLocks noGrp="1"/>
          </p:cNvSpPr>
          <p:nvPr>
            <p:ph type="title"/>
          </p:nvPr>
        </p:nvSpPr>
        <p:spPr>
          <a:xfrm>
            <a:off x="506413" y="512765"/>
            <a:ext cx="10080625" cy="503238"/>
          </a:xfrm>
          <a:prstGeom prst="rect">
            <a:avLst/>
          </a:prstGeom>
        </p:spPr>
        <p:txBody>
          <a:bodyPr anchor="b"/>
          <a:lstStyle>
            <a:lvl1pPr>
              <a:defRPr sz="3200"/>
            </a:lvl1pPr>
          </a:lstStyle>
          <a:p>
            <a:r>
              <a:rPr lang="nl-NL"/>
              <a:t>Klik om stijl te bewerken</a:t>
            </a:r>
          </a:p>
        </p:txBody>
      </p:sp>
      <p:sp>
        <p:nvSpPr>
          <p:cNvPr id="5" name="Tijdelijke aanduiding voor datum 4">
            <a:extLst>
              <a:ext uri="{FF2B5EF4-FFF2-40B4-BE49-F238E27FC236}">
                <a16:creationId xmlns:a16="http://schemas.microsoft.com/office/drawing/2014/main" id="{B15BEA0A-0B94-411E-A1F6-815415CC0C11}"/>
              </a:ext>
            </a:extLst>
          </p:cNvPr>
          <p:cNvSpPr>
            <a:spLocks noGrp="1"/>
          </p:cNvSpPr>
          <p:nvPr>
            <p:ph type="dt" sz="half" idx="10"/>
          </p:nvPr>
        </p:nvSpPr>
        <p:spPr/>
        <p:txBody>
          <a:bodyPr/>
          <a:lstStyle/>
          <a:p>
            <a:fld id="{6F7B9542-D777-4632-B3C9-A9C35B01778E}" type="datetime1">
              <a:rPr lang="nl-NL" smtClean="0"/>
              <a:t>14-7-2023</a:t>
            </a:fld>
            <a:endParaRPr lang="nl-NL"/>
          </a:p>
        </p:txBody>
      </p:sp>
      <p:sp>
        <p:nvSpPr>
          <p:cNvPr id="6" name="Tijdelijke aanduiding voor voettekst 5">
            <a:extLst>
              <a:ext uri="{FF2B5EF4-FFF2-40B4-BE49-F238E27FC236}">
                <a16:creationId xmlns:a16="http://schemas.microsoft.com/office/drawing/2014/main" id="{3E7A1986-4B66-4FE0-B96A-BAB9E7D87003}"/>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74B8598-2A11-46DA-B125-493E24676B50}"/>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9" name="Tijdelijke aanduiding voor grafiek 8">
            <a:extLst>
              <a:ext uri="{FF2B5EF4-FFF2-40B4-BE49-F238E27FC236}">
                <a16:creationId xmlns:a16="http://schemas.microsoft.com/office/drawing/2014/main" id="{711F2960-824F-41A7-AE83-87EE87493B87}"/>
              </a:ext>
            </a:extLst>
          </p:cNvPr>
          <p:cNvSpPr>
            <a:spLocks noGrp="1"/>
          </p:cNvSpPr>
          <p:nvPr>
            <p:ph type="chart" sz="quarter" idx="13" hasCustomPrompt="1"/>
          </p:nvPr>
        </p:nvSpPr>
        <p:spPr>
          <a:xfrm>
            <a:off x="506413" y="1736725"/>
            <a:ext cx="2231901" cy="2088902"/>
          </a:xfrm>
          <a:ln w="28575">
            <a:solidFill>
              <a:schemeClr val="tx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
        <p:nvSpPr>
          <p:cNvPr id="11" name="Tijdelijke aanduiding voor grafiek 8">
            <a:extLst>
              <a:ext uri="{FF2B5EF4-FFF2-40B4-BE49-F238E27FC236}">
                <a16:creationId xmlns:a16="http://schemas.microsoft.com/office/drawing/2014/main" id="{69E96FFC-1C69-48B2-8552-27BA81ECF136}"/>
              </a:ext>
            </a:extLst>
          </p:cNvPr>
          <p:cNvSpPr>
            <a:spLocks noGrp="1"/>
          </p:cNvSpPr>
          <p:nvPr>
            <p:ph type="chart" sz="quarter" idx="14" hasCustomPrompt="1"/>
          </p:nvPr>
        </p:nvSpPr>
        <p:spPr>
          <a:xfrm>
            <a:off x="523751" y="4113659"/>
            <a:ext cx="5473812" cy="2088902"/>
          </a:xfrm>
          <a:ln w="28575">
            <a:solidFill>
              <a:schemeClr val="tx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
        <p:nvSpPr>
          <p:cNvPr id="12" name="Tijdelijke aanduiding voor grafiek 8">
            <a:extLst>
              <a:ext uri="{FF2B5EF4-FFF2-40B4-BE49-F238E27FC236}">
                <a16:creationId xmlns:a16="http://schemas.microsoft.com/office/drawing/2014/main" id="{8BC19E92-8A44-4DB2-8F84-5EF7338E3FF1}"/>
              </a:ext>
            </a:extLst>
          </p:cNvPr>
          <p:cNvSpPr>
            <a:spLocks noGrp="1"/>
          </p:cNvSpPr>
          <p:nvPr>
            <p:ph type="chart" sz="quarter" idx="15" hasCustomPrompt="1"/>
          </p:nvPr>
        </p:nvSpPr>
        <p:spPr>
          <a:xfrm>
            <a:off x="6357603" y="4113659"/>
            <a:ext cx="2231901" cy="2088902"/>
          </a:xfrm>
          <a:ln w="28575">
            <a:solidFill>
              <a:schemeClr val="tx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
        <p:nvSpPr>
          <p:cNvPr id="13" name="Tijdelijke aanduiding voor grafiek 8">
            <a:extLst>
              <a:ext uri="{FF2B5EF4-FFF2-40B4-BE49-F238E27FC236}">
                <a16:creationId xmlns:a16="http://schemas.microsoft.com/office/drawing/2014/main" id="{4A3E1A10-347F-4CE1-B276-8ACF2CDB55D0}"/>
              </a:ext>
            </a:extLst>
          </p:cNvPr>
          <p:cNvSpPr>
            <a:spLocks noGrp="1"/>
          </p:cNvSpPr>
          <p:nvPr>
            <p:ph type="chart" sz="quarter" idx="16" hasCustomPrompt="1"/>
          </p:nvPr>
        </p:nvSpPr>
        <p:spPr>
          <a:xfrm>
            <a:off x="8949544" y="4113659"/>
            <a:ext cx="2231901" cy="2088902"/>
          </a:xfrm>
          <a:ln w="28575">
            <a:solidFill>
              <a:schemeClr val="tx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
        <p:nvSpPr>
          <p:cNvPr id="14" name="Tijdelijke aanduiding voor grafiek 8">
            <a:extLst>
              <a:ext uri="{FF2B5EF4-FFF2-40B4-BE49-F238E27FC236}">
                <a16:creationId xmlns:a16="http://schemas.microsoft.com/office/drawing/2014/main" id="{B90AC07E-7934-44B3-9612-79B977E37BCB}"/>
              </a:ext>
            </a:extLst>
          </p:cNvPr>
          <p:cNvSpPr>
            <a:spLocks noGrp="1"/>
          </p:cNvSpPr>
          <p:nvPr>
            <p:ph type="chart" sz="quarter" idx="17" hasCustomPrompt="1"/>
          </p:nvPr>
        </p:nvSpPr>
        <p:spPr>
          <a:xfrm>
            <a:off x="11541485" y="4113659"/>
            <a:ext cx="2231901" cy="2088902"/>
          </a:xfrm>
          <a:ln w="28575">
            <a:solidFill>
              <a:schemeClr val="tx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
        <p:nvSpPr>
          <p:cNvPr id="15" name="Tijdelijke aanduiding voor grafiek 8">
            <a:extLst>
              <a:ext uri="{FF2B5EF4-FFF2-40B4-BE49-F238E27FC236}">
                <a16:creationId xmlns:a16="http://schemas.microsoft.com/office/drawing/2014/main" id="{D95DA924-B552-4282-9E35-2A8BE433A231}"/>
              </a:ext>
            </a:extLst>
          </p:cNvPr>
          <p:cNvSpPr>
            <a:spLocks noGrp="1"/>
          </p:cNvSpPr>
          <p:nvPr>
            <p:ph type="chart" sz="quarter" idx="18" hasCustomPrompt="1"/>
          </p:nvPr>
        </p:nvSpPr>
        <p:spPr>
          <a:xfrm>
            <a:off x="11541485" y="1736725"/>
            <a:ext cx="2231901" cy="2088902"/>
          </a:xfrm>
          <a:ln w="28575">
            <a:solidFill>
              <a:schemeClr val="tx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
        <p:nvSpPr>
          <p:cNvPr id="16" name="Tijdelijke aanduiding voor grafiek 8">
            <a:extLst>
              <a:ext uri="{FF2B5EF4-FFF2-40B4-BE49-F238E27FC236}">
                <a16:creationId xmlns:a16="http://schemas.microsoft.com/office/drawing/2014/main" id="{E30A0A4B-C023-4A21-84EB-2B24033B1F13}"/>
              </a:ext>
            </a:extLst>
          </p:cNvPr>
          <p:cNvSpPr>
            <a:spLocks noGrp="1"/>
          </p:cNvSpPr>
          <p:nvPr>
            <p:ph type="chart" sz="quarter" idx="19" hasCustomPrompt="1"/>
          </p:nvPr>
        </p:nvSpPr>
        <p:spPr>
          <a:xfrm>
            <a:off x="3115691" y="1736725"/>
            <a:ext cx="8065753" cy="2088902"/>
          </a:xfrm>
          <a:ln w="28575">
            <a:solidFill>
              <a:schemeClr val="tx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Tree>
    <p:extLst>
      <p:ext uri="{BB962C8B-B14F-4D97-AF65-F5344CB8AC3E}">
        <p14:creationId xmlns:p14="http://schemas.microsoft.com/office/powerpoint/2010/main" val="2703883582"/>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Titel tekst en kleine afbeeld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84E1E2-2848-4095-A9AF-1457A6B86CF2}"/>
              </a:ext>
            </a:extLst>
          </p:cNvPr>
          <p:cNvSpPr>
            <a:spLocks noGrp="1"/>
          </p:cNvSpPr>
          <p:nvPr>
            <p:ph type="title" hasCustomPrompt="1"/>
          </p:nvPr>
        </p:nvSpPr>
        <p:spPr>
          <a:xfrm>
            <a:off x="505902" y="512764"/>
            <a:ext cx="10081135" cy="1152624"/>
          </a:xfrm>
          <a:prstGeom prst="rect">
            <a:avLst/>
          </a:prstGeom>
        </p:spPr>
        <p:txBody>
          <a:bodyPr anchor="b">
            <a:normAutofit/>
          </a:bodyPr>
          <a:lstStyle>
            <a:lvl1pPr>
              <a:defRPr sz="3500"/>
            </a:lvl1pPr>
          </a:lstStyle>
          <a:p>
            <a:r>
              <a:rPr lang="nl-NL"/>
              <a:t>Klik om stijl te bewerken </a:t>
            </a:r>
            <a:r>
              <a:rPr lang="nl-NL" err="1"/>
              <a:t>bladiebladiebladie</a:t>
            </a:r>
            <a:endParaRPr lang="nl-NL"/>
          </a:p>
        </p:txBody>
      </p:sp>
      <p:sp>
        <p:nvSpPr>
          <p:cNvPr id="3" name="Tijdelijke aanduiding voor afbeelding 2">
            <a:extLst>
              <a:ext uri="{FF2B5EF4-FFF2-40B4-BE49-F238E27FC236}">
                <a16:creationId xmlns:a16="http://schemas.microsoft.com/office/drawing/2014/main" id="{FF461707-88FE-43F5-8349-572C12FD548B}"/>
              </a:ext>
            </a:extLst>
          </p:cNvPr>
          <p:cNvSpPr>
            <a:spLocks noGrp="1"/>
          </p:cNvSpPr>
          <p:nvPr>
            <p:ph type="pic" idx="1"/>
          </p:nvPr>
        </p:nvSpPr>
        <p:spPr>
          <a:xfrm>
            <a:off x="10597654" y="2169443"/>
            <a:ext cx="3137272" cy="244899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545B07BC-56A5-4946-BC49-2A5D5FD03663}"/>
              </a:ext>
            </a:extLst>
          </p:cNvPr>
          <p:cNvSpPr>
            <a:spLocks noGrp="1"/>
          </p:cNvSpPr>
          <p:nvPr>
            <p:ph type="body" sz="half" idx="2"/>
          </p:nvPr>
        </p:nvSpPr>
        <p:spPr>
          <a:xfrm>
            <a:off x="506412" y="2169443"/>
            <a:ext cx="9609137" cy="4536158"/>
          </a:xfrm>
          <a:prstGeom prst="rect">
            <a:avLst/>
          </a:prstGeom>
        </p:spPr>
        <p:txBody>
          <a:bodyPr>
            <a:normAutofit/>
          </a:bodyPr>
          <a:lstStyle>
            <a:lvl1pPr marL="0" indent="0">
              <a:buNone/>
              <a:defRPr sz="3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DB790A8C-3858-420A-94EB-25BEC7B6F09B}"/>
              </a:ext>
            </a:extLst>
          </p:cNvPr>
          <p:cNvSpPr>
            <a:spLocks noGrp="1"/>
          </p:cNvSpPr>
          <p:nvPr>
            <p:ph type="dt" sz="half" idx="10"/>
          </p:nvPr>
        </p:nvSpPr>
        <p:spPr/>
        <p:txBody>
          <a:bodyPr/>
          <a:lstStyle/>
          <a:p>
            <a:fld id="{855703F0-30AA-4A06-84D8-EFA96331E814}" type="datetime1">
              <a:rPr lang="nl-NL" smtClean="0"/>
              <a:t>14-7-2023</a:t>
            </a:fld>
            <a:endParaRPr lang="nl-NL"/>
          </a:p>
        </p:txBody>
      </p:sp>
      <p:sp>
        <p:nvSpPr>
          <p:cNvPr id="6" name="Tijdelijke aanduiding voor voettekst 5">
            <a:extLst>
              <a:ext uri="{FF2B5EF4-FFF2-40B4-BE49-F238E27FC236}">
                <a16:creationId xmlns:a16="http://schemas.microsoft.com/office/drawing/2014/main" id="{A8D23E72-3138-443B-9F2B-AD4F0A13F8A3}"/>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2C182C2A-5D9E-4E3D-B281-1084B66CF2A0}"/>
              </a:ext>
            </a:extLst>
          </p:cNvPr>
          <p:cNvSpPr>
            <a:spLocks noGrp="1"/>
          </p:cNvSpPr>
          <p:nvPr>
            <p:ph type="sldNum" sz="quarter" idx="12"/>
          </p:nvPr>
        </p:nvSpPr>
        <p:spPr/>
        <p:txBody>
          <a:bodyPr/>
          <a:lstStyle/>
          <a:p>
            <a:fld id="{2B3E12A1-FC49-43F7-8A24-D23D4D4CE121}" type="slidenum">
              <a:rPr lang="nl-NL" smtClean="0"/>
              <a:t>‹nr.›</a:t>
            </a:fld>
            <a:endParaRPr lang="nl-NL"/>
          </a:p>
        </p:txBody>
      </p:sp>
    </p:spTree>
    <p:extLst>
      <p:ext uri="{BB962C8B-B14F-4D97-AF65-F5344CB8AC3E}">
        <p14:creationId xmlns:p14="http://schemas.microsoft.com/office/powerpoint/2010/main" val="2228370532"/>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Titel en drie kolommen">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E82EF1-78ED-48CC-B2D3-D7CA5A86867D}"/>
              </a:ext>
            </a:extLst>
          </p:cNvPr>
          <p:cNvSpPr>
            <a:spLocks noGrp="1"/>
          </p:cNvSpPr>
          <p:nvPr>
            <p:ph type="title"/>
          </p:nvPr>
        </p:nvSpPr>
        <p:spPr>
          <a:xfrm>
            <a:off x="500769" y="512763"/>
            <a:ext cx="10086269" cy="720576"/>
          </a:xfrm>
          <a:prstGeom prst="rect">
            <a:avLst/>
          </a:prstGeom>
        </p:spPr>
        <p:txBody>
          <a:bodyPr>
            <a:normAutofit/>
          </a:bodyPr>
          <a:lstStyle>
            <a:lvl1pPr>
              <a:defRPr sz="3500"/>
            </a:lvl1pPr>
          </a:lstStyle>
          <a:p>
            <a:r>
              <a:rPr lang="nl-NL"/>
              <a:t>Klik om stijl te bewerken</a:t>
            </a:r>
          </a:p>
        </p:txBody>
      </p:sp>
      <p:sp>
        <p:nvSpPr>
          <p:cNvPr id="3" name="Tijdelijke aanduiding voor verticale tekst 2">
            <a:extLst>
              <a:ext uri="{FF2B5EF4-FFF2-40B4-BE49-F238E27FC236}">
                <a16:creationId xmlns:a16="http://schemas.microsoft.com/office/drawing/2014/main" id="{0C8CA6F9-E8BA-4E65-8C93-06369B17CC01}"/>
              </a:ext>
            </a:extLst>
          </p:cNvPr>
          <p:cNvSpPr>
            <a:spLocks noGrp="1"/>
          </p:cNvSpPr>
          <p:nvPr>
            <p:ph type="body" orient="vert" idx="1"/>
          </p:nvPr>
        </p:nvSpPr>
        <p:spPr>
          <a:xfrm rot="16200000">
            <a:off x="-136465" y="2318652"/>
            <a:ext cx="5029826" cy="3744069"/>
          </a:xfrm>
          <a:prstGeom prst="rect">
            <a:avLst/>
          </a:prstGeo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1CE106D-928A-4471-9A89-F171AD058167}"/>
              </a:ext>
            </a:extLst>
          </p:cNvPr>
          <p:cNvSpPr>
            <a:spLocks noGrp="1"/>
          </p:cNvSpPr>
          <p:nvPr>
            <p:ph type="dt" sz="half" idx="10"/>
          </p:nvPr>
        </p:nvSpPr>
        <p:spPr/>
        <p:txBody>
          <a:bodyPr/>
          <a:lstStyle/>
          <a:p>
            <a:fld id="{36D6E4B3-FD4B-451A-9210-4A7C5899ECF2}" type="datetime1">
              <a:rPr lang="nl-NL" smtClean="0"/>
              <a:t>14-7-2023</a:t>
            </a:fld>
            <a:endParaRPr lang="nl-NL"/>
          </a:p>
        </p:txBody>
      </p:sp>
      <p:sp>
        <p:nvSpPr>
          <p:cNvPr id="5" name="Tijdelijke aanduiding voor voettekst 4">
            <a:extLst>
              <a:ext uri="{FF2B5EF4-FFF2-40B4-BE49-F238E27FC236}">
                <a16:creationId xmlns:a16="http://schemas.microsoft.com/office/drawing/2014/main" id="{34EB6A2B-EF27-465F-A504-93DE198EDE8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A76D177-9B4B-4BBC-80AA-D94B65A8460C}"/>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7" name="Tijdelijke aanduiding voor verticale tekst 2">
            <a:extLst>
              <a:ext uri="{FF2B5EF4-FFF2-40B4-BE49-F238E27FC236}">
                <a16:creationId xmlns:a16="http://schemas.microsoft.com/office/drawing/2014/main" id="{E91E4F5C-6549-45E3-BE7B-B7E07FED7536}"/>
              </a:ext>
            </a:extLst>
          </p:cNvPr>
          <p:cNvSpPr>
            <a:spLocks noGrp="1"/>
          </p:cNvSpPr>
          <p:nvPr>
            <p:ph type="body" orient="vert" idx="13"/>
          </p:nvPr>
        </p:nvSpPr>
        <p:spPr>
          <a:xfrm rot="16200000">
            <a:off x="4616139" y="2318651"/>
            <a:ext cx="5029826" cy="3744069"/>
          </a:xfrm>
          <a:prstGeom prst="rect">
            <a:avLst/>
          </a:prstGeo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verticale tekst 2">
            <a:extLst>
              <a:ext uri="{FF2B5EF4-FFF2-40B4-BE49-F238E27FC236}">
                <a16:creationId xmlns:a16="http://schemas.microsoft.com/office/drawing/2014/main" id="{09C209A3-FC70-45F6-98C7-8911DDFAB72C}"/>
              </a:ext>
            </a:extLst>
          </p:cNvPr>
          <p:cNvSpPr>
            <a:spLocks noGrp="1"/>
          </p:cNvSpPr>
          <p:nvPr>
            <p:ph type="body" orient="vert" idx="14"/>
          </p:nvPr>
        </p:nvSpPr>
        <p:spPr>
          <a:xfrm rot="16200000">
            <a:off x="9368741" y="2318652"/>
            <a:ext cx="5029826" cy="3744069"/>
          </a:xfrm>
          <a:prstGeom prst="rect">
            <a:avLst/>
          </a:prstGeo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889866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el en drie kolommen">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E82EF1-78ED-48CC-B2D3-D7CA5A86867D}"/>
              </a:ext>
            </a:extLst>
          </p:cNvPr>
          <p:cNvSpPr>
            <a:spLocks noGrp="1"/>
          </p:cNvSpPr>
          <p:nvPr>
            <p:ph type="title"/>
          </p:nvPr>
        </p:nvSpPr>
        <p:spPr>
          <a:xfrm>
            <a:off x="500769" y="512763"/>
            <a:ext cx="10086269" cy="720576"/>
          </a:xfrm>
          <a:prstGeom prst="rect">
            <a:avLst/>
          </a:prstGeom>
        </p:spPr>
        <p:txBody>
          <a:bodyPr>
            <a:normAutofit/>
          </a:bodyPr>
          <a:lstStyle>
            <a:lvl1pPr>
              <a:defRPr sz="3500"/>
            </a:lvl1pPr>
          </a:lstStyle>
          <a:p>
            <a:r>
              <a:rPr lang="nl-NL"/>
              <a:t>Klik om stijl te bewerken</a:t>
            </a:r>
          </a:p>
        </p:txBody>
      </p:sp>
      <p:sp>
        <p:nvSpPr>
          <p:cNvPr id="3" name="Tijdelijke aanduiding voor verticale tekst 2">
            <a:extLst>
              <a:ext uri="{FF2B5EF4-FFF2-40B4-BE49-F238E27FC236}">
                <a16:creationId xmlns:a16="http://schemas.microsoft.com/office/drawing/2014/main" id="{0C8CA6F9-E8BA-4E65-8C93-06369B17CC01}"/>
              </a:ext>
            </a:extLst>
          </p:cNvPr>
          <p:cNvSpPr>
            <a:spLocks noGrp="1"/>
          </p:cNvSpPr>
          <p:nvPr>
            <p:ph type="body" orient="vert" idx="1"/>
          </p:nvPr>
        </p:nvSpPr>
        <p:spPr>
          <a:xfrm rot="16200000">
            <a:off x="-136465" y="2318652"/>
            <a:ext cx="5029826" cy="3744069"/>
          </a:xfrm>
          <a:prstGeom prst="rect">
            <a:avLst/>
          </a:prstGeo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1CE106D-928A-4471-9A89-F171AD058167}"/>
              </a:ext>
            </a:extLst>
          </p:cNvPr>
          <p:cNvSpPr>
            <a:spLocks noGrp="1"/>
          </p:cNvSpPr>
          <p:nvPr>
            <p:ph type="dt" sz="half" idx="10"/>
          </p:nvPr>
        </p:nvSpPr>
        <p:spPr/>
        <p:txBody>
          <a:bodyPr/>
          <a:lstStyle/>
          <a:p>
            <a:fld id="{A7F7A64E-61C0-4578-B7F9-6BC9EA6324B3}" type="datetime1">
              <a:rPr lang="nl-NL" smtClean="0"/>
              <a:t>14-7-2023</a:t>
            </a:fld>
            <a:endParaRPr lang="nl-NL"/>
          </a:p>
        </p:txBody>
      </p:sp>
      <p:sp>
        <p:nvSpPr>
          <p:cNvPr id="5" name="Tijdelijke aanduiding voor voettekst 4">
            <a:extLst>
              <a:ext uri="{FF2B5EF4-FFF2-40B4-BE49-F238E27FC236}">
                <a16:creationId xmlns:a16="http://schemas.microsoft.com/office/drawing/2014/main" id="{34EB6A2B-EF27-465F-A504-93DE198EDE8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A76D177-9B4B-4BBC-80AA-D94B65A8460C}"/>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7" name="Tijdelijke aanduiding voor verticale tekst 2">
            <a:extLst>
              <a:ext uri="{FF2B5EF4-FFF2-40B4-BE49-F238E27FC236}">
                <a16:creationId xmlns:a16="http://schemas.microsoft.com/office/drawing/2014/main" id="{E91E4F5C-6549-45E3-BE7B-B7E07FED7536}"/>
              </a:ext>
            </a:extLst>
          </p:cNvPr>
          <p:cNvSpPr>
            <a:spLocks noGrp="1"/>
          </p:cNvSpPr>
          <p:nvPr>
            <p:ph type="body" orient="vert" idx="13"/>
          </p:nvPr>
        </p:nvSpPr>
        <p:spPr>
          <a:xfrm rot="16200000">
            <a:off x="4616139" y="2318651"/>
            <a:ext cx="5029826" cy="3744069"/>
          </a:xfrm>
          <a:prstGeom prst="rect">
            <a:avLst/>
          </a:prstGeo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verticale tekst 2">
            <a:extLst>
              <a:ext uri="{FF2B5EF4-FFF2-40B4-BE49-F238E27FC236}">
                <a16:creationId xmlns:a16="http://schemas.microsoft.com/office/drawing/2014/main" id="{09C209A3-FC70-45F6-98C7-8911DDFAB72C}"/>
              </a:ext>
            </a:extLst>
          </p:cNvPr>
          <p:cNvSpPr>
            <a:spLocks noGrp="1"/>
          </p:cNvSpPr>
          <p:nvPr>
            <p:ph type="body" orient="vert" idx="14"/>
          </p:nvPr>
        </p:nvSpPr>
        <p:spPr>
          <a:xfrm rot="16200000">
            <a:off x="9368741" y="2318652"/>
            <a:ext cx="5029826" cy="3744069"/>
          </a:xfrm>
          <a:prstGeom prst="rect">
            <a:avLst/>
          </a:prstGeo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21944422"/>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Titel tab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3AD17430-0500-41B0-B420-2ED7D86BB349}"/>
              </a:ext>
            </a:extLst>
          </p:cNvPr>
          <p:cNvSpPr>
            <a:spLocks noGrp="1"/>
          </p:cNvSpPr>
          <p:nvPr>
            <p:ph type="title" orient="vert"/>
          </p:nvPr>
        </p:nvSpPr>
        <p:spPr>
          <a:xfrm rot="16200000">
            <a:off x="3778052" y="-2757686"/>
            <a:ext cx="674290" cy="7215188"/>
          </a:xfrm>
          <a:prstGeom prst="rect">
            <a:avLst/>
          </a:prstGeom>
        </p:spPr>
        <p:txBody>
          <a:bodyPr vert="eaVert">
            <a:normAutofit/>
          </a:bodyPr>
          <a:lstStyle>
            <a:lvl1pPr>
              <a:defRPr sz="3500"/>
            </a:lvl1pPr>
          </a:lstStyle>
          <a:p>
            <a:r>
              <a:rPr lang="nl-NL"/>
              <a:t>Klik om stijl te bewerken</a:t>
            </a:r>
          </a:p>
        </p:txBody>
      </p:sp>
      <p:sp>
        <p:nvSpPr>
          <p:cNvPr id="3" name="Tijdelijke aanduiding voor verticale tekst 2">
            <a:extLst>
              <a:ext uri="{FF2B5EF4-FFF2-40B4-BE49-F238E27FC236}">
                <a16:creationId xmlns:a16="http://schemas.microsoft.com/office/drawing/2014/main" id="{912EBBE2-F2E4-43F0-8096-424D47940232}"/>
              </a:ext>
            </a:extLst>
          </p:cNvPr>
          <p:cNvSpPr>
            <a:spLocks noGrp="1"/>
          </p:cNvSpPr>
          <p:nvPr>
            <p:ph type="body" orient="vert" idx="1"/>
          </p:nvPr>
        </p:nvSpPr>
        <p:spPr>
          <a:xfrm rot="16200000">
            <a:off x="7669548" y="613903"/>
            <a:ext cx="4968205" cy="7215188"/>
          </a:xfrm>
          <a:prstGeom prst="rect">
            <a:avLst/>
          </a:prstGeo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0F84984-D210-4EE3-AEF0-7ABFD8CE84F3}"/>
              </a:ext>
            </a:extLst>
          </p:cNvPr>
          <p:cNvSpPr>
            <a:spLocks noGrp="1"/>
          </p:cNvSpPr>
          <p:nvPr>
            <p:ph type="dt" sz="half" idx="10"/>
          </p:nvPr>
        </p:nvSpPr>
        <p:spPr/>
        <p:txBody>
          <a:bodyPr/>
          <a:lstStyle/>
          <a:p>
            <a:fld id="{EF63117C-D99C-46A8-9AA1-74FA888DCB03}" type="datetime1">
              <a:rPr lang="nl-NL" smtClean="0"/>
              <a:t>14-7-2023</a:t>
            </a:fld>
            <a:endParaRPr lang="nl-NL"/>
          </a:p>
        </p:txBody>
      </p:sp>
      <p:sp>
        <p:nvSpPr>
          <p:cNvPr id="5" name="Tijdelijke aanduiding voor voettekst 4">
            <a:extLst>
              <a:ext uri="{FF2B5EF4-FFF2-40B4-BE49-F238E27FC236}">
                <a16:creationId xmlns:a16="http://schemas.microsoft.com/office/drawing/2014/main" id="{B38B9BDA-97D4-4F40-B5A8-8E96F1EA392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2D0705B-0933-4793-A3A9-172F28F7A19E}"/>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8" name="Tijdelijke aanduiding voor tabel 7">
            <a:extLst>
              <a:ext uri="{FF2B5EF4-FFF2-40B4-BE49-F238E27FC236}">
                <a16:creationId xmlns:a16="http://schemas.microsoft.com/office/drawing/2014/main" id="{6F8688F6-7602-445E-B0D1-5511CBA954AF}"/>
              </a:ext>
            </a:extLst>
          </p:cNvPr>
          <p:cNvSpPr>
            <a:spLocks noGrp="1"/>
          </p:cNvSpPr>
          <p:nvPr>
            <p:ph type="tbl" sz="quarter" idx="13"/>
          </p:nvPr>
        </p:nvSpPr>
        <p:spPr>
          <a:xfrm>
            <a:off x="506413" y="1737394"/>
            <a:ext cx="5327650" cy="4968206"/>
          </a:xfrm>
        </p:spPr>
        <p:txBody>
          <a:bodyPr/>
          <a:lstStyle/>
          <a:p>
            <a:endParaRPr lang="nl-NL"/>
          </a:p>
        </p:txBody>
      </p:sp>
    </p:spTree>
    <p:extLst>
      <p:ext uri="{BB962C8B-B14F-4D97-AF65-F5344CB8AC3E}">
        <p14:creationId xmlns:p14="http://schemas.microsoft.com/office/powerpoint/2010/main" val="10077407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el tab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3AD17430-0500-41B0-B420-2ED7D86BB349}"/>
              </a:ext>
            </a:extLst>
          </p:cNvPr>
          <p:cNvSpPr>
            <a:spLocks noGrp="1"/>
          </p:cNvSpPr>
          <p:nvPr>
            <p:ph type="title" orient="vert"/>
          </p:nvPr>
        </p:nvSpPr>
        <p:spPr>
          <a:xfrm rot="16200000">
            <a:off x="3778052" y="-2757686"/>
            <a:ext cx="674290" cy="7215188"/>
          </a:xfrm>
          <a:prstGeom prst="rect">
            <a:avLst/>
          </a:prstGeom>
        </p:spPr>
        <p:txBody>
          <a:bodyPr vert="eaVert">
            <a:normAutofit/>
          </a:bodyPr>
          <a:lstStyle>
            <a:lvl1pPr>
              <a:defRPr sz="3500"/>
            </a:lvl1pPr>
          </a:lstStyle>
          <a:p>
            <a:r>
              <a:rPr lang="nl-NL"/>
              <a:t>Klik om stijl te bewerken</a:t>
            </a:r>
          </a:p>
        </p:txBody>
      </p:sp>
      <p:sp>
        <p:nvSpPr>
          <p:cNvPr id="3" name="Tijdelijke aanduiding voor verticale tekst 2">
            <a:extLst>
              <a:ext uri="{FF2B5EF4-FFF2-40B4-BE49-F238E27FC236}">
                <a16:creationId xmlns:a16="http://schemas.microsoft.com/office/drawing/2014/main" id="{912EBBE2-F2E4-43F0-8096-424D47940232}"/>
              </a:ext>
            </a:extLst>
          </p:cNvPr>
          <p:cNvSpPr>
            <a:spLocks noGrp="1"/>
          </p:cNvSpPr>
          <p:nvPr>
            <p:ph type="body" orient="vert" idx="1"/>
          </p:nvPr>
        </p:nvSpPr>
        <p:spPr>
          <a:xfrm rot="16200000">
            <a:off x="7669548" y="613903"/>
            <a:ext cx="4968205" cy="7215188"/>
          </a:xfrm>
          <a:prstGeom prst="rect">
            <a:avLst/>
          </a:prstGeo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0F84984-D210-4EE3-AEF0-7ABFD8CE84F3}"/>
              </a:ext>
            </a:extLst>
          </p:cNvPr>
          <p:cNvSpPr>
            <a:spLocks noGrp="1"/>
          </p:cNvSpPr>
          <p:nvPr>
            <p:ph type="dt" sz="half" idx="10"/>
          </p:nvPr>
        </p:nvSpPr>
        <p:spPr/>
        <p:txBody>
          <a:bodyPr/>
          <a:lstStyle/>
          <a:p>
            <a:fld id="{815FCD73-349C-40D1-85B8-68AE8A832CD6}" type="datetime1">
              <a:rPr lang="nl-NL" smtClean="0"/>
              <a:t>14-7-2023</a:t>
            </a:fld>
            <a:endParaRPr lang="nl-NL"/>
          </a:p>
        </p:txBody>
      </p:sp>
      <p:sp>
        <p:nvSpPr>
          <p:cNvPr id="5" name="Tijdelijke aanduiding voor voettekst 4">
            <a:extLst>
              <a:ext uri="{FF2B5EF4-FFF2-40B4-BE49-F238E27FC236}">
                <a16:creationId xmlns:a16="http://schemas.microsoft.com/office/drawing/2014/main" id="{B38B9BDA-97D4-4F40-B5A8-8E96F1EA392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2D0705B-0933-4793-A3A9-172F28F7A19E}"/>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8" name="Tijdelijke aanduiding voor tabel 7">
            <a:extLst>
              <a:ext uri="{FF2B5EF4-FFF2-40B4-BE49-F238E27FC236}">
                <a16:creationId xmlns:a16="http://schemas.microsoft.com/office/drawing/2014/main" id="{6F8688F6-7602-445E-B0D1-5511CBA954AF}"/>
              </a:ext>
            </a:extLst>
          </p:cNvPr>
          <p:cNvSpPr>
            <a:spLocks noGrp="1"/>
          </p:cNvSpPr>
          <p:nvPr>
            <p:ph type="tbl" sz="quarter" idx="13"/>
          </p:nvPr>
        </p:nvSpPr>
        <p:spPr>
          <a:xfrm>
            <a:off x="506413" y="1737394"/>
            <a:ext cx="5327650" cy="4968206"/>
          </a:xfrm>
        </p:spPr>
        <p:txBody>
          <a:bodyPr/>
          <a:lstStyle/>
          <a:p>
            <a:r>
              <a:rPr lang="nl-NL"/>
              <a:t>Klik op het pictogram als u een tabel wilt toevoegen</a:t>
            </a:r>
          </a:p>
        </p:txBody>
      </p:sp>
    </p:spTree>
    <p:extLst>
      <p:ext uri="{BB962C8B-B14F-4D97-AF65-F5344CB8AC3E}">
        <p14:creationId xmlns:p14="http://schemas.microsoft.com/office/powerpoint/2010/main" val="4512824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oorpagina: titel, subtitel, naam, funct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78026C-0C51-4D90-B055-28FC6711A9A9}"/>
              </a:ext>
            </a:extLst>
          </p:cNvPr>
          <p:cNvSpPr>
            <a:spLocks noGrp="1"/>
          </p:cNvSpPr>
          <p:nvPr>
            <p:ph type="title"/>
          </p:nvPr>
        </p:nvSpPr>
        <p:spPr>
          <a:xfrm>
            <a:off x="506414" y="512763"/>
            <a:ext cx="11664949" cy="2232025"/>
          </a:xfrm>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2BBF9B8D-C8B6-45FB-A556-593C3C13DDE3}"/>
              </a:ext>
            </a:extLst>
          </p:cNvPr>
          <p:cNvSpPr>
            <a:spLocks noGrp="1"/>
          </p:cNvSpPr>
          <p:nvPr>
            <p:ph type="dt" sz="half" idx="10"/>
          </p:nvPr>
        </p:nvSpPr>
        <p:spPr/>
        <p:txBody>
          <a:bodyPr/>
          <a:lstStyle/>
          <a:p>
            <a:fld id="{0178BD16-F5B3-4125-834C-C31EFB895743}" type="datetime1">
              <a:rPr lang="nl-NL" smtClean="0"/>
              <a:t>14-7-2023</a:t>
            </a:fld>
            <a:endParaRPr lang="nl-NL"/>
          </a:p>
        </p:txBody>
      </p:sp>
      <p:sp>
        <p:nvSpPr>
          <p:cNvPr id="4" name="Tijdelijke aanduiding voor voettekst 3">
            <a:extLst>
              <a:ext uri="{FF2B5EF4-FFF2-40B4-BE49-F238E27FC236}">
                <a16:creationId xmlns:a16="http://schemas.microsoft.com/office/drawing/2014/main" id="{9234AAD7-2FAA-4784-979A-F6DA7AACAF45}"/>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41838358-72D6-4677-A2A1-4EBF619D2FFE}"/>
              </a:ext>
            </a:extLst>
          </p:cNvPr>
          <p:cNvSpPr>
            <a:spLocks noGrp="1"/>
          </p:cNvSpPr>
          <p:nvPr>
            <p:ph type="sldNum" sz="quarter" idx="12"/>
          </p:nvPr>
        </p:nvSpPr>
        <p:spPr/>
        <p:txBody>
          <a:bodyPr/>
          <a:lstStyle/>
          <a:p>
            <a:fld id="{2B3E12A1-FC49-43F7-8A24-D23D4D4CE121}" type="slidenum">
              <a:rPr lang="nl-NL" smtClean="0"/>
              <a:pPr/>
              <a:t>‹nr.›</a:t>
            </a:fld>
            <a:endParaRPr lang="nl-NL"/>
          </a:p>
        </p:txBody>
      </p:sp>
      <p:sp>
        <p:nvSpPr>
          <p:cNvPr id="7" name="Tijdelijke aanduiding voor tekst 6">
            <a:extLst>
              <a:ext uri="{FF2B5EF4-FFF2-40B4-BE49-F238E27FC236}">
                <a16:creationId xmlns:a16="http://schemas.microsoft.com/office/drawing/2014/main" id="{80748D9D-F438-4AF9-9B0C-920825FD8A2F}"/>
              </a:ext>
            </a:extLst>
          </p:cNvPr>
          <p:cNvSpPr>
            <a:spLocks noGrp="1"/>
          </p:cNvSpPr>
          <p:nvPr>
            <p:ph type="body" sz="quarter" idx="13" hasCustomPrompt="1"/>
          </p:nvPr>
        </p:nvSpPr>
        <p:spPr>
          <a:xfrm>
            <a:off x="505902" y="3394074"/>
            <a:ext cx="10081135" cy="720725"/>
          </a:xfrm>
        </p:spPr>
        <p:txBody>
          <a:bodyPr/>
          <a:lstStyle>
            <a:lvl1pPr marL="0" indent="0">
              <a:buNone/>
              <a:defRPr/>
            </a:lvl1pPr>
          </a:lstStyle>
          <a:p>
            <a:pPr lvl="0"/>
            <a:r>
              <a:rPr lang="nl-NL"/>
              <a:t>Subtitel</a:t>
            </a:r>
          </a:p>
        </p:txBody>
      </p:sp>
      <p:sp>
        <p:nvSpPr>
          <p:cNvPr id="9" name="Tijdelijke aanduiding voor tekst 8">
            <a:extLst>
              <a:ext uri="{FF2B5EF4-FFF2-40B4-BE49-F238E27FC236}">
                <a16:creationId xmlns:a16="http://schemas.microsoft.com/office/drawing/2014/main" id="{7F8CEE1C-5858-4A88-AA67-9816EEC684E7}"/>
              </a:ext>
            </a:extLst>
          </p:cNvPr>
          <p:cNvSpPr>
            <a:spLocks noGrp="1"/>
          </p:cNvSpPr>
          <p:nvPr>
            <p:ph type="body" sz="quarter" idx="14" hasCustomPrompt="1"/>
          </p:nvPr>
        </p:nvSpPr>
        <p:spPr>
          <a:xfrm>
            <a:off x="505902" y="5841851"/>
            <a:ext cx="3456548" cy="842144"/>
          </a:xfrm>
        </p:spPr>
        <p:txBody>
          <a:bodyPr>
            <a:normAutofit/>
          </a:bodyPr>
          <a:lstStyle>
            <a:lvl1pPr marL="0" indent="0">
              <a:buNone/>
              <a:defRPr sz="2000"/>
            </a:lvl1pPr>
          </a:lstStyle>
          <a:p>
            <a:pPr lvl="0"/>
            <a:r>
              <a:rPr lang="nl-NL"/>
              <a:t>Naam</a:t>
            </a:r>
          </a:p>
          <a:p>
            <a:pPr lvl="0"/>
            <a:r>
              <a:rPr lang="nl-NL"/>
              <a:t>Functie</a:t>
            </a:r>
          </a:p>
        </p:txBody>
      </p:sp>
    </p:spTree>
    <p:extLst>
      <p:ext uri="{BB962C8B-B14F-4D97-AF65-F5344CB8AC3E}">
        <p14:creationId xmlns:p14="http://schemas.microsoft.com/office/powerpoint/2010/main" val="35348019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hou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CFCE3B-B537-414D-A22B-BBC7EAD17703}"/>
              </a:ext>
            </a:extLst>
          </p:cNvPr>
          <p:cNvSpPr>
            <a:spLocks noGrp="1"/>
          </p:cNvSpPr>
          <p:nvPr>
            <p:ph type="ctrTitle" hasCustomPrompt="1"/>
          </p:nvPr>
        </p:nvSpPr>
        <p:spPr>
          <a:xfrm>
            <a:off x="506413" y="512764"/>
            <a:ext cx="11664950" cy="1008608"/>
          </a:xfrm>
          <a:prstGeom prst="rect">
            <a:avLst/>
          </a:prstGeom>
        </p:spPr>
        <p:txBody>
          <a:bodyPr anchor="b"/>
          <a:lstStyle>
            <a:lvl1pPr algn="l">
              <a:defRPr sz="6000"/>
            </a:lvl1pPr>
          </a:lstStyle>
          <a:p>
            <a:r>
              <a:rPr lang="nl-NL"/>
              <a:t>Inhoud</a:t>
            </a:r>
          </a:p>
        </p:txBody>
      </p:sp>
      <p:sp>
        <p:nvSpPr>
          <p:cNvPr id="3" name="Ondertitel 2">
            <a:extLst>
              <a:ext uri="{FF2B5EF4-FFF2-40B4-BE49-F238E27FC236}">
                <a16:creationId xmlns:a16="http://schemas.microsoft.com/office/drawing/2014/main" id="{40A9E0BE-E156-4122-987A-8F4012C22621}"/>
              </a:ext>
            </a:extLst>
          </p:cNvPr>
          <p:cNvSpPr>
            <a:spLocks noGrp="1"/>
          </p:cNvSpPr>
          <p:nvPr>
            <p:ph type="subTitle" idx="1" hasCustomPrompt="1"/>
          </p:nvPr>
        </p:nvSpPr>
        <p:spPr>
          <a:xfrm>
            <a:off x="506413" y="1809403"/>
            <a:ext cx="13249275" cy="4896544"/>
          </a:xfrm>
          <a:prstGeom prst="rect">
            <a:avLst/>
          </a:prstGeom>
        </p:spPr>
        <p:txBody>
          <a:bodyPr>
            <a:normAutofit/>
          </a:bodyPr>
          <a:lstStyle>
            <a:lvl1pPr marL="0" indent="0" algn="l">
              <a:buFont typeface="Arial" panose="020B0604020202020204" pitchFamily="34" charset="0"/>
              <a:buNone/>
              <a:defRPr sz="35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457200" marR="0" lvl="0" indent="-457200" algn="l" defTabSz="914400" rtl="0" eaLnBrk="1" fontAlgn="auto" latinLnBrk="0" hangingPunct="1">
              <a:lnSpc>
                <a:spcPct val="90000"/>
              </a:lnSpc>
              <a:spcBef>
                <a:spcPts val="1000"/>
              </a:spcBef>
              <a:spcAft>
                <a:spcPts val="0"/>
              </a:spcAft>
              <a:buClrTx/>
              <a:buSzPct val="120000"/>
              <a:buFont typeface="Arial" panose="020B0604020202020204" pitchFamily="34" charset="0"/>
              <a:buChar char="•"/>
              <a:tabLst/>
              <a:defRPr/>
            </a:pPr>
            <a:r>
              <a:rPr kumimoji="0" lang="nl-NL" sz="3500" b="0" i="0" u="none" strike="noStrike" kern="1200" cap="none" spc="55" normalizeH="0" baseline="0" noProof="0">
                <a:ln>
                  <a:noFill/>
                </a:ln>
                <a:solidFill>
                  <a:prstClr val="black"/>
                </a:solidFill>
                <a:effectLst/>
                <a:uLnTx/>
                <a:uFillTx/>
                <a:latin typeface="WorkSans-Light"/>
                <a:ea typeface="+mn-ea"/>
                <a:cs typeface="+mn-cs"/>
              </a:rPr>
              <a:t>Klikken om de tekststijl van het model te bewerken</a:t>
            </a:r>
          </a:p>
          <a:p>
            <a:pPr marL="893763" marR="0" lvl="1" indent="-436563" algn="l" defTabSz="914400" rtl="0" eaLnBrk="1" fontAlgn="auto" latinLnBrk="0" hangingPunct="1">
              <a:lnSpc>
                <a:spcPct val="90000"/>
              </a:lnSpc>
              <a:spcBef>
                <a:spcPts val="500"/>
              </a:spcBef>
              <a:spcAft>
                <a:spcPts val="0"/>
              </a:spcAft>
              <a:buClrTx/>
              <a:buSzPct val="120000"/>
              <a:buFont typeface="Arial" panose="020B0604020202020204" pitchFamily="34" charset="0"/>
              <a:buChar char="•"/>
              <a:tabLst/>
              <a:defRPr/>
            </a:pPr>
            <a:r>
              <a:rPr kumimoji="0" lang="nl-NL" sz="3500" b="0" i="0" u="none" strike="noStrike" kern="1200" cap="none" spc="55" normalizeH="0" baseline="0" noProof="0">
                <a:ln>
                  <a:noFill/>
                </a:ln>
                <a:solidFill>
                  <a:prstClr val="black"/>
                </a:solidFill>
                <a:effectLst/>
                <a:uLnTx/>
                <a:uFillTx/>
                <a:latin typeface="WorkSans-Light"/>
                <a:ea typeface="+mn-ea"/>
                <a:cs typeface="+mn-cs"/>
              </a:rPr>
              <a:t>Tweede niveau</a:t>
            </a:r>
          </a:p>
          <a:p>
            <a:pPr marL="1350963" marR="0" lvl="2" indent="-436563" algn="l" defTabSz="914400" rtl="0" eaLnBrk="1" fontAlgn="auto" latinLnBrk="0" hangingPunct="1">
              <a:lnSpc>
                <a:spcPct val="90000"/>
              </a:lnSpc>
              <a:spcBef>
                <a:spcPts val="500"/>
              </a:spcBef>
              <a:spcAft>
                <a:spcPts val="0"/>
              </a:spcAft>
              <a:buClrTx/>
              <a:buSzPct val="120000"/>
              <a:buFont typeface="Arial" panose="020B0604020202020204" pitchFamily="34" charset="0"/>
              <a:buChar char="•"/>
              <a:tabLst/>
              <a:defRPr/>
            </a:pPr>
            <a:r>
              <a:rPr kumimoji="0" lang="nl-NL" sz="3500" b="0" i="0" u="none" strike="noStrike" kern="1200" cap="none" spc="55" normalizeH="0" baseline="0" noProof="0">
                <a:ln>
                  <a:noFill/>
                </a:ln>
                <a:solidFill>
                  <a:prstClr val="black"/>
                </a:solidFill>
                <a:effectLst/>
                <a:uLnTx/>
                <a:uFillTx/>
                <a:latin typeface="WorkSans-Light"/>
                <a:ea typeface="+mn-ea"/>
                <a:cs typeface="+mn-cs"/>
              </a:rPr>
              <a:t>Derde niveau</a:t>
            </a:r>
          </a:p>
          <a:p>
            <a:pPr marL="1787525" marR="0" lvl="3" indent="-415925" algn="l" defTabSz="914400" rtl="0" eaLnBrk="1" fontAlgn="auto" latinLnBrk="0" hangingPunct="1">
              <a:lnSpc>
                <a:spcPct val="90000"/>
              </a:lnSpc>
              <a:spcBef>
                <a:spcPts val="500"/>
              </a:spcBef>
              <a:spcAft>
                <a:spcPts val="0"/>
              </a:spcAft>
              <a:buClrTx/>
              <a:buSzPct val="120000"/>
              <a:buFont typeface="Arial" panose="020B0604020202020204" pitchFamily="34" charset="0"/>
              <a:buChar char="•"/>
              <a:tabLst/>
              <a:defRPr/>
            </a:pPr>
            <a:r>
              <a:rPr kumimoji="0" lang="nl-NL" sz="3500" b="0" i="0" u="none" strike="noStrike" kern="1200" cap="none" spc="55" normalizeH="0" baseline="0" noProof="0">
                <a:ln>
                  <a:noFill/>
                </a:ln>
                <a:solidFill>
                  <a:prstClr val="black"/>
                </a:solidFill>
                <a:effectLst/>
                <a:uLnTx/>
                <a:uFillTx/>
                <a:latin typeface="WorkSans-Light"/>
                <a:ea typeface="+mn-ea"/>
                <a:cs typeface="+mn-cs"/>
              </a:rPr>
              <a:t>Vierde niveau</a:t>
            </a:r>
          </a:p>
          <a:p>
            <a:pPr marL="2244725" marR="0" lvl="4" indent="-415925" algn="l" defTabSz="914400" rtl="0" eaLnBrk="1" fontAlgn="auto" latinLnBrk="0" hangingPunct="1">
              <a:lnSpc>
                <a:spcPct val="90000"/>
              </a:lnSpc>
              <a:spcBef>
                <a:spcPts val="500"/>
              </a:spcBef>
              <a:spcAft>
                <a:spcPts val="0"/>
              </a:spcAft>
              <a:buClrTx/>
              <a:buSzPct val="120000"/>
              <a:buFont typeface="Arial" panose="020B0604020202020204" pitchFamily="34" charset="0"/>
              <a:buChar char="•"/>
              <a:tabLst/>
              <a:defRPr/>
            </a:pPr>
            <a:r>
              <a:rPr kumimoji="0" lang="nl-NL" sz="3500" b="0" i="0" u="none" strike="noStrike" kern="1200" cap="none" spc="55" normalizeH="0" baseline="0" noProof="0">
                <a:ln>
                  <a:noFill/>
                </a:ln>
                <a:solidFill>
                  <a:prstClr val="black"/>
                </a:solidFill>
                <a:effectLst/>
                <a:uLnTx/>
                <a:uFillTx/>
                <a:latin typeface="WorkSans-Light"/>
                <a:ea typeface="+mn-ea"/>
                <a:cs typeface="+mn-cs"/>
              </a:rPr>
              <a:t>Vijfde niveau</a:t>
            </a:r>
          </a:p>
          <a:p>
            <a:pPr marL="2784475" marR="0" lvl="5" indent="-498475" algn="l" defTabSz="914400" rtl="0" eaLnBrk="1" fontAlgn="auto" latinLnBrk="0" hangingPunct="1">
              <a:lnSpc>
                <a:spcPct val="90000"/>
              </a:lnSpc>
              <a:spcBef>
                <a:spcPts val="500"/>
              </a:spcBef>
              <a:spcAft>
                <a:spcPts val="0"/>
              </a:spcAft>
              <a:buClrTx/>
              <a:buSzPct val="120000"/>
              <a:buFont typeface="Arial" panose="020B0604020202020204" pitchFamily="34" charset="0"/>
              <a:buChar char="•"/>
              <a:tabLst/>
              <a:defRPr/>
            </a:pPr>
            <a:r>
              <a:rPr kumimoji="0" lang="nl-NL" sz="3500" b="0" i="0" u="none" strike="noStrike" kern="1200" cap="none" spc="55" normalizeH="0" baseline="0" noProof="0">
                <a:ln>
                  <a:noFill/>
                </a:ln>
                <a:solidFill>
                  <a:prstClr val="black"/>
                </a:solidFill>
                <a:effectLst/>
                <a:uLnTx/>
                <a:uFillTx/>
                <a:latin typeface="WorkSans-Light"/>
                <a:ea typeface="+mn-ea"/>
                <a:cs typeface="+mn-cs"/>
              </a:rPr>
              <a:t>Zesde niveau</a:t>
            </a:r>
          </a:p>
          <a:p>
            <a:pPr marL="3221038" marR="0" lvl="6" indent="-477838" algn="l" defTabSz="914400" rtl="0" eaLnBrk="1" fontAlgn="auto" latinLnBrk="0" hangingPunct="1">
              <a:lnSpc>
                <a:spcPct val="90000"/>
              </a:lnSpc>
              <a:spcBef>
                <a:spcPts val="500"/>
              </a:spcBef>
              <a:spcAft>
                <a:spcPts val="0"/>
              </a:spcAft>
              <a:buClrTx/>
              <a:buSzPct val="120000"/>
              <a:buFont typeface="Arial" panose="020B0604020202020204" pitchFamily="34" charset="0"/>
              <a:buChar char="•"/>
              <a:tabLst/>
              <a:defRPr/>
            </a:pPr>
            <a:r>
              <a:rPr kumimoji="0" lang="nl-NL" sz="3500" b="0" i="0" u="none" strike="noStrike" kern="1200" cap="none" spc="55" normalizeH="0" baseline="0" noProof="0">
                <a:ln>
                  <a:noFill/>
                </a:ln>
                <a:solidFill>
                  <a:prstClr val="black"/>
                </a:solidFill>
                <a:effectLst/>
                <a:uLnTx/>
                <a:uFillTx/>
                <a:latin typeface="WorkSans-Light"/>
                <a:ea typeface="+mn-ea"/>
                <a:cs typeface="+mn-cs"/>
              </a:rPr>
              <a:t>Zevende niveau</a:t>
            </a:r>
          </a:p>
          <a:p>
            <a:pPr marL="3678238" marR="0" lvl="7" indent="-477838" algn="l" defTabSz="914400" rtl="0" eaLnBrk="1" fontAlgn="auto" latinLnBrk="0" hangingPunct="1">
              <a:lnSpc>
                <a:spcPct val="90000"/>
              </a:lnSpc>
              <a:spcBef>
                <a:spcPts val="500"/>
              </a:spcBef>
              <a:spcAft>
                <a:spcPts val="0"/>
              </a:spcAft>
              <a:buClrTx/>
              <a:buSzPct val="120000"/>
              <a:buFont typeface="Arial" panose="020B0604020202020204" pitchFamily="34" charset="0"/>
              <a:buChar char="•"/>
              <a:tabLst/>
              <a:defRPr/>
            </a:pPr>
            <a:r>
              <a:rPr kumimoji="0" lang="nl-NL" sz="3500" b="0" i="0" u="none" strike="noStrike" kern="1200" cap="none" spc="55" normalizeH="0" baseline="0" noProof="0">
                <a:ln>
                  <a:noFill/>
                </a:ln>
                <a:solidFill>
                  <a:prstClr val="black"/>
                </a:solidFill>
                <a:effectLst/>
                <a:uLnTx/>
                <a:uFillTx/>
                <a:latin typeface="WorkSans-Light"/>
                <a:ea typeface="+mn-ea"/>
                <a:cs typeface="+mn-cs"/>
              </a:rPr>
              <a:t>Achtste niveau</a:t>
            </a:r>
          </a:p>
        </p:txBody>
      </p:sp>
      <p:sp>
        <p:nvSpPr>
          <p:cNvPr id="4" name="Tijdelijke aanduiding voor datum 3">
            <a:extLst>
              <a:ext uri="{FF2B5EF4-FFF2-40B4-BE49-F238E27FC236}">
                <a16:creationId xmlns:a16="http://schemas.microsoft.com/office/drawing/2014/main" id="{6827216C-C767-44F1-9301-990F04E370D0}"/>
              </a:ext>
            </a:extLst>
          </p:cNvPr>
          <p:cNvSpPr>
            <a:spLocks noGrp="1"/>
          </p:cNvSpPr>
          <p:nvPr>
            <p:ph type="dt" sz="half" idx="10"/>
          </p:nvPr>
        </p:nvSpPr>
        <p:spPr/>
        <p:txBody>
          <a:bodyPr/>
          <a:lstStyle/>
          <a:p>
            <a:fld id="{4F9D88EB-374F-4DC2-95F8-11F72DC3F1C7}" type="datetime1">
              <a:rPr lang="nl-NL" smtClean="0"/>
              <a:t>14-7-2023</a:t>
            </a:fld>
            <a:endParaRPr lang="nl-NL"/>
          </a:p>
        </p:txBody>
      </p:sp>
      <p:sp>
        <p:nvSpPr>
          <p:cNvPr id="5" name="Tijdelijke aanduiding voor voettekst 4">
            <a:extLst>
              <a:ext uri="{FF2B5EF4-FFF2-40B4-BE49-F238E27FC236}">
                <a16:creationId xmlns:a16="http://schemas.microsoft.com/office/drawing/2014/main" id="{662666DF-4037-40D8-99BB-35100032C14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B148889-D8B1-4C2E-99D1-FE2CAB7AB97D}"/>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13" name="Tijdelijke aanduiding voor tekst 12">
            <a:extLst>
              <a:ext uri="{FF2B5EF4-FFF2-40B4-BE49-F238E27FC236}">
                <a16:creationId xmlns:a16="http://schemas.microsoft.com/office/drawing/2014/main" id="{EA0D66BA-871B-4852-AE65-ECBDD9925EED}"/>
              </a:ext>
            </a:extLst>
          </p:cNvPr>
          <p:cNvSpPr>
            <a:spLocks noGrp="1"/>
          </p:cNvSpPr>
          <p:nvPr>
            <p:ph type="body" sz="quarter" idx="13" hasCustomPrompt="1"/>
          </p:nvPr>
        </p:nvSpPr>
        <p:spPr>
          <a:xfrm>
            <a:off x="13201650" y="1809750"/>
            <a:ext cx="554038" cy="4895850"/>
          </a:xfrm>
        </p:spPr>
        <p:txBody>
          <a:bodyPr/>
          <a:lstStyle>
            <a:lvl1pPr marL="0" indent="0" algn="r">
              <a:spcBef>
                <a:spcPts val="600"/>
              </a:spcBef>
              <a:buNone/>
              <a:defRPr/>
            </a:lvl1pPr>
          </a:lstStyle>
          <a:p>
            <a:pPr lvl="0"/>
            <a:r>
              <a:rPr lang="nl-NL"/>
              <a:t>1</a:t>
            </a:r>
          </a:p>
          <a:p>
            <a:pPr lvl="0"/>
            <a:r>
              <a:rPr lang="nl-NL"/>
              <a:t>2</a:t>
            </a:r>
          </a:p>
          <a:p>
            <a:pPr lvl="0"/>
            <a:r>
              <a:rPr lang="nl-NL"/>
              <a:t>3</a:t>
            </a:r>
          </a:p>
          <a:p>
            <a:pPr lvl="0"/>
            <a:r>
              <a:rPr lang="nl-NL"/>
              <a:t>4</a:t>
            </a:r>
          </a:p>
          <a:p>
            <a:pPr lvl="0"/>
            <a:r>
              <a:rPr lang="nl-NL"/>
              <a:t>5</a:t>
            </a:r>
          </a:p>
          <a:p>
            <a:pPr lvl="0"/>
            <a:r>
              <a:rPr lang="nl-NL"/>
              <a:t>6</a:t>
            </a:r>
          </a:p>
          <a:p>
            <a:pPr lvl="0"/>
            <a:r>
              <a:rPr lang="nl-NL"/>
              <a:t>7</a:t>
            </a:r>
          </a:p>
          <a:p>
            <a:pPr lvl="0"/>
            <a:r>
              <a:rPr lang="nl-NL"/>
              <a:t>8</a:t>
            </a:r>
          </a:p>
        </p:txBody>
      </p:sp>
    </p:spTree>
    <p:extLst>
      <p:ext uri="{BB962C8B-B14F-4D97-AF65-F5344CB8AC3E}">
        <p14:creationId xmlns:p14="http://schemas.microsoft.com/office/powerpoint/2010/main" val="14963884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el tekst en icoontjes">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D8F374-80AD-4784-BE20-FF037896BDC5}"/>
              </a:ext>
            </a:extLst>
          </p:cNvPr>
          <p:cNvSpPr>
            <a:spLocks noGrp="1"/>
          </p:cNvSpPr>
          <p:nvPr>
            <p:ph type="title" hasCustomPrompt="1"/>
          </p:nvPr>
        </p:nvSpPr>
        <p:spPr>
          <a:xfrm>
            <a:off x="506066" y="520140"/>
            <a:ext cx="11665297" cy="1865327"/>
          </a:xfrm>
          <a:prstGeom prst="rect">
            <a:avLst/>
          </a:prstGeom>
        </p:spPr>
        <p:txBody>
          <a:bodyPr>
            <a:normAutofit/>
          </a:bodyPr>
          <a:lstStyle>
            <a:lvl1pPr>
              <a:defRPr sz="6000"/>
            </a:lvl1pPr>
          </a:lstStyle>
          <a:p>
            <a:r>
              <a:rPr lang="nl-NL"/>
              <a:t>Klik om stijl te bewerken </a:t>
            </a:r>
            <a:r>
              <a:rPr lang="nl-NL" err="1"/>
              <a:t>bladiebla</a:t>
            </a:r>
            <a:endParaRPr lang="nl-NL"/>
          </a:p>
        </p:txBody>
      </p:sp>
      <p:sp>
        <p:nvSpPr>
          <p:cNvPr id="3" name="Tijdelijke aanduiding voor inhoud 2">
            <a:extLst>
              <a:ext uri="{FF2B5EF4-FFF2-40B4-BE49-F238E27FC236}">
                <a16:creationId xmlns:a16="http://schemas.microsoft.com/office/drawing/2014/main" id="{170867AF-54F1-4CAE-A106-274054A43856}"/>
              </a:ext>
            </a:extLst>
          </p:cNvPr>
          <p:cNvSpPr>
            <a:spLocks noGrp="1"/>
          </p:cNvSpPr>
          <p:nvPr>
            <p:ph idx="1"/>
          </p:nvPr>
        </p:nvSpPr>
        <p:spPr>
          <a:xfrm>
            <a:off x="505903" y="2744788"/>
            <a:ext cx="13249785" cy="2448991"/>
          </a:xfrm>
          <a:prstGeom prst="rect">
            <a:avLst/>
          </a:prstGeom>
        </p:spPr>
        <p:txBody>
          <a:bodyPr/>
          <a:lstStyle>
            <a:lvl1pPr marL="0" indent="0" algn="l">
              <a:buNone/>
              <a:defRPr/>
            </a:lvl1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F10877C3-97E4-40B5-ADFE-8423E11AA79D}"/>
              </a:ext>
            </a:extLst>
          </p:cNvPr>
          <p:cNvSpPr>
            <a:spLocks noGrp="1"/>
          </p:cNvSpPr>
          <p:nvPr>
            <p:ph type="dt" sz="half" idx="10"/>
          </p:nvPr>
        </p:nvSpPr>
        <p:spPr/>
        <p:txBody>
          <a:bodyPr/>
          <a:lstStyle/>
          <a:p>
            <a:fld id="{9A3E7305-7C5A-4B83-A9C2-B5A9265CE437}" type="datetime1">
              <a:rPr lang="nl-NL" smtClean="0"/>
              <a:t>14-7-2023</a:t>
            </a:fld>
            <a:endParaRPr lang="nl-NL"/>
          </a:p>
        </p:txBody>
      </p:sp>
      <p:sp>
        <p:nvSpPr>
          <p:cNvPr id="5" name="Tijdelijke aanduiding voor voettekst 4">
            <a:extLst>
              <a:ext uri="{FF2B5EF4-FFF2-40B4-BE49-F238E27FC236}">
                <a16:creationId xmlns:a16="http://schemas.microsoft.com/office/drawing/2014/main" id="{E5809D92-FC55-47A1-ACFB-9238A801300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7A40B22-4A10-4281-8B89-425A5FCE01CA}"/>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15" name="Tijdelijke aanduiding voor afbeelding 14">
            <a:extLst>
              <a:ext uri="{FF2B5EF4-FFF2-40B4-BE49-F238E27FC236}">
                <a16:creationId xmlns:a16="http://schemas.microsoft.com/office/drawing/2014/main" id="{2055C495-6788-4652-AD45-309448A6FB1F}"/>
              </a:ext>
            </a:extLst>
          </p:cNvPr>
          <p:cNvSpPr>
            <a:spLocks noGrp="1"/>
          </p:cNvSpPr>
          <p:nvPr>
            <p:ph type="pic" sz="quarter" idx="13" hasCustomPrompt="1"/>
          </p:nvPr>
        </p:nvSpPr>
        <p:spPr>
          <a:xfrm>
            <a:off x="730250" y="5684568"/>
            <a:ext cx="1771650" cy="1338531"/>
          </a:xfrm>
        </p:spPr>
        <p:txBody>
          <a:bodyPr/>
          <a:lstStyle>
            <a:lvl1pPr marL="0" indent="0">
              <a:buNone/>
              <a:defRPr/>
            </a:lvl1pPr>
          </a:lstStyle>
          <a:p>
            <a:r>
              <a:rPr lang="nl-NL"/>
              <a:t>Icoon1</a:t>
            </a:r>
          </a:p>
        </p:txBody>
      </p:sp>
      <p:sp>
        <p:nvSpPr>
          <p:cNvPr id="16" name="Tijdelijke aanduiding voor afbeelding 14">
            <a:extLst>
              <a:ext uri="{FF2B5EF4-FFF2-40B4-BE49-F238E27FC236}">
                <a16:creationId xmlns:a16="http://schemas.microsoft.com/office/drawing/2014/main" id="{6F11893D-48CA-48CC-BACD-55B1187A05AB}"/>
              </a:ext>
            </a:extLst>
          </p:cNvPr>
          <p:cNvSpPr>
            <a:spLocks noGrp="1"/>
          </p:cNvSpPr>
          <p:nvPr>
            <p:ph type="pic" sz="quarter" idx="14" hasCustomPrompt="1"/>
          </p:nvPr>
        </p:nvSpPr>
        <p:spPr>
          <a:xfrm>
            <a:off x="3149606" y="5684568"/>
            <a:ext cx="1771650" cy="1338531"/>
          </a:xfrm>
        </p:spPr>
        <p:txBody>
          <a:bodyPr/>
          <a:lstStyle>
            <a:lvl1pPr marL="0" indent="0">
              <a:buNone/>
              <a:defRPr/>
            </a:lvl1pPr>
          </a:lstStyle>
          <a:p>
            <a:r>
              <a:rPr lang="nl-NL"/>
              <a:t>Icoon2</a:t>
            </a:r>
          </a:p>
        </p:txBody>
      </p:sp>
      <p:sp>
        <p:nvSpPr>
          <p:cNvPr id="17" name="Tijdelijke aanduiding voor afbeelding 14">
            <a:extLst>
              <a:ext uri="{FF2B5EF4-FFF2-40B4-BE49-F238E27FC236}">
                <a16:creationId xmlns:a16="http://schemas.microsoft.com/office/drawing/2014/main" id="{9CEED95B-D249-4DFC-8639-525542DBE2DD}"/>
              </a:ext>
            </a:extLst>
          </p:cNvPr>
          <p:cNvSpPr>
            <a:spLocks noGrp="1"/>
          </p:cNvSpPr>
          <p:nvPr>
            <p:ph type="pic" sz="quarter" idx="15" hasCustomPrompt="1"/>
          </p:nvPr>
        </p:nvSpPr>
        <p:spPr>
          <a:xfrm>
            <a:off x="5568418" y="5684300"/>
            <a:ext cx="1771650" cy="1338530"/>
          </a:xfrm>
        </p:spPr>
        <p:txBody>
          <a:bodyPr/>
          <a:lstStyle>
            <a:lvl1pPr marL="0" indent="0">
              <a:buNone/>
              <a:defRPr/>
            </a:lvl1pPr>
          </a:lstStyle>
          <a:p>
            <a:r>
              <a:rPr lang="nl-NL"/>
              <a:t>Icoon3</a:t>
            </a:r>
          </a:p>
        </p:txBody>
      </p:sp>
    </p:spTree>
    <p:extLst>
      <p:ext uri="{BB962C8B-B14F-4D97-AF65-F5344CB8AC3E}">
        <p14:creationId xmlns:p14="http://schemas.microsoft.com/office/powerpoint/2010/main" val="29047202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el teskt en afbeeld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D570BD-F1D5-431F-BC45-EE9CF37006FF}"/>
              </a:ext>
            </a:extLst>
          </p:cNvPr>
          <p:cNvSpPr>
            <a:spLocks noGrp="1"/>
          </p:cNvSpPr>
          <p:nvPr>
            <p:ph type="title"/>
          </p:nvPr>
        </p:nvSpPr>
        <p:spPr>
          <a:xfrm>
            <a:off x="506414" y="512763"/>
            <a:ext cx="11664950" cy="1862138"/>
          </a:xfrm>
          <a:prstGeom prst="rect">
            <a:avLst/>
          </a:prstGeo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BA77790E-9DAB-4A11-A936-CA3A0B8D4D64}"/>
              </a:ext>
            </a:extLst>
          </p:cNvPr>
          <p:cNvSpPr>
            <a:spLocks noGrp="1"/>
          </p:cNvSpPr>
          <p:nvPr>
            <p:ph type="body" idx="1"/>
          </p:nvPr>
        </p:nvSpPr>
        <p:spPr>
          <a:xfrm>
            <a:off x="5402114" y="2889250"/>
            <a:ext cx="8316000" cy="3816350"/>
          </a:xfrm>
          <a:prstGeom prst="rect">
            <a:avLst/>
          </a:prstGeom>
        </p:spPr>
        <p:txBody>
          <a:bodyPr>
            <a:normAutofit/>
          </a:bodyPr>
          <a:lstStyle>
            <a:lvl1pPr marL="0" indent="0">
              <a:buNone/>
              <a:defRPr kumimoji="0" lang="nl-NL" sz="3500" b="0" i="0" u="none" strike="noStrike" kern="1200" cap="none" spc="55" normalizeH="0" baseline="0" dirty="0" smtClean="0">
                <a:ln>
                  <a:noFill/>
                </a:ln>
                <a:solidFill>
                  <a:prstClr val="black"/>
                </a:solidFill>
                <a:effectLst/>
                <a:uLnTx/>
                <a:uFillTx/>
                <a:latin typeface="WorkSans-Ligh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604BD8BE-A104-4126-AF43-4EF4EC16938A}"/>
              </a:ext>
            </a:extLst>
          </p:cNvPr>
          <p:cNvSpPr>
            <a:spLocks noGrp="1"/>
          </p:cNvSpPr>
          <p:nvPr>
            <p:ph type="dt" sz="half" idx="10"/>
          </p:nvPr>
        </p:nvSpPr>
        <p:spPr/>
        <p:txBody>
          <a:bodyPr/>
          <a:lstStyle/>
          <a:p>
            <a:fld id="{7F3485C2-2C8E-4547-A1C5-24141C91BB32}" type="datetime1">
              <a:rPr lang="nl-NL" smtClean="0"/>
              <a:t>14-7-2023</a:t>
            </a:fld>
            <a:endParaRPr lang="nl-NL"/>
          </a:p>
        </p:txBody>
      </p:sp>
      <p:sp>
        <p:nvSpPr>
          <p:cNvPr id="5" name="Tijdelijke aanduiding voor voettekst 4">
            <a:extLst>
              <a:ext uri="{FF2B5EF4-FFF2-40B4-BE49-F238E27FC236}">
                <a16:creationId xmlns:a16="http://schemas.microsoft.com/office/drawing/2014/main" id="{66F646B6-6450-4662-B08E-94F74061974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DC527AB-18F4-4358-ABBC-6B9B48E510C6}"/>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8" name="Tijdelijke aanduiding voor afbeelding 7">
            <a:extLst>
              <a:ext uri="{FF2B5EF4-FFF2-40B4-BE49-F238E27FC236}">
                <a16:creationId xmlns:a16="http://schemas.microsoft.com/office/drawing/2014/main" id="{6015F593-A86D-4731-AD64-6235518838BB}"/>
              </a:ext>
            </a:extLst>
          </p:cNvPr>
          <p:cNvSpPr>
            <a:spLocks noGrp="1"/>
          </p:cNvSpPr>
          <p:nvPr>
            <p:ph type="pic" sz="quarter" idx="13"/>
          </p:nvPr>
        </p:nvSpPr>
        <p:spPr>
          <a:xfrm>
            <a:off x="506412" y="2889250"/>
            <a:ext cx="4248126" cy="3816350"/>
          </a:xfrm>
        </p:spPr>
        <p:txBody>
          <a:bodyPr/>
          <a:lstStyle/>
          <a:p>
            <a:endParaRPr lang="nl-NL"/>
          </a:p>
        </p:txBody>
      </p:sp>
    </p:spTree>
    <p:extLst>
      <p:ext uri="{BB962C8B-B14F-4D97-AF65-F5344CB8AC3E}">
        <p14:creationId xmlns:p14="http://schemas.microsoft.com/office/powerpoint/2010/main" val="4023921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itel en twee kolommen">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03CFC4-12BA-4A18-AE1B-2E5D83EF5B8D}"/>
              </a:ext>
            </a:extLst>
          </p:cNvPr>
          <p:cNvSpPr>
            <a:spLocks noGrp="1"/>
          </p:cNvSpPr>
          <p:nvPr>
            <p:ph type="title" hasCustomPrompt="1"/>
          </p:nvPr>
        </p:nvSpPr>
        <p:spPr>
          <a:xfrm>
            <a:off x="517526" y="527844"/>
            <a:ext cx="11653837" cy="1739106"/>
          </a:xfrm>
          <a:prstGeom prst="rect">
            <a:avLst/>
          </a:prstGeom>
        </p:spPr>
        <p:txBody>
          <a:bodyPr>
            <a:normAutofit/>
          </a:bodyPr>
          <a:lstStyle>
            <a:lvl1pPr>
              <a:defRPr sz="6000"/>
            </a:lvl1pPr>
          </a:lstStyle>
          <a:p>
            <a:r>
              <a:rPr lang="nl-NL"/>
              <a:t>Klik om stijl te bewerken </a:t>
            </a:r>
            <a:r>
              <a:rPr lang="nl-NL" err="1"/>
              <a:t>bladie</a:t>
            </a:r>
            <a:endParaRPr lang="nl-NL"/>
          </a:p>
        </p:txBody>
      </p:sp>
      <p:sp>
        <p:nvSpPr>
          <p:cNvPr id="3" name="Tijdelijke aanduiding voor inhoud 2">
            <a:extLst>
              <a:ext uri="{FF2B5EF4-FFF2-40B4-BE49-F238E27FC236}">
                <a16:creationId xmlns:a16="http://schemas.microsoft.com/office/drawing/2014/main" id="{9FEC95E8-7D2E-4861-B403-FD4FEC497704}"/>
              </a:ext>
            </a:extLst>
          </p:cNvPr>
          <p:cNvSpPr>
            <a:spLocks noGrp="1"/>
          </p:cNvSpPr>
          <p:nvPr>
            <p:ph sz="half" idx="1"/>
          </p:nvPr>
        </p:nvSpPr>
        <p:spPr>
          <a:xfrm>
            <a:off x="505902" y="2889251"/>
            <a:ext cx="6190555" cy="3816350"/>
          </a:xfrm>
          <a:prstGeom prst="rect">
            <a:avLst/>
          </a:prstGeo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FE64CBBB-486D-4C65-ABBF-2AFEDFA84EC5}"/>
              </a:ext>
            </a:extLst>
          </p:cNvPr>
          <p:cNvSpPr>
            <a:spLocks noGrp="1"/>
          </p:cNvSpPr>
          <p:nvPr>
            <p:ph sz="half" idx="2"/>
          </p:nvPr>
        </p:nvSpPr>
        <p:spPr>
          <a:xfrm>
            <a:off x="7562850" y="2889251"/>
            <a:ext cx="6190556" cy="3816350"/>
          </a:xfrm>
          <a:prstGeom prst="rect">
            <a:avLst/>
          </a:prstGeo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897E6CAB-7E1E-4DF6-BDB2-D236B665F8C6}"/>
              </a:ext>
            </a:extLst>
          </p:cNvPr>
          <p:cNvSpPr>
            <a:spLocks noGrp="1"/>
          </p:cNvSpPr>
          <p:nvPr>
            <p:ph type="dt" sz="half" idx="10"/>
          </p:nvPr>
        </p:nvSpPr>
        <p:spPr/>
        <p:txBody>
          <a:bodyPr/>
          <a:lstStyle/>
          <a:p>
            <a:fld id="{0049C34F-D902-430B-A4AD-FE3EF38A455B}" type="datetime1">
              <a:rPr lang="nl-NL" smtClean="0"/>
              <a:t>14-7-2023</a:t>
            </a:fld>
            <a:endParaRPr lang="nl-NL"/>
          </a:p>
        </p:txBody>
      </p:sp>
      <p:sp>
        <p:nvSpPr>
          <p:cNvPr id="6" name="Tijdelijke aanduiding voor voettekst 5">
            <a:extLst>
              <a:ext uri="{FF2B5EF4-FFF2-40B4-BE49-F238E27FC236}">
                <a16:creationId xmlns:a16="http://schemas.microsoft.com/office/drawing/2014/main" id="{20690AB9-CAE6-44F3-9967-4162220652A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76F7FD4-3EC5-418A-BE20-8F778A3E68D0}"/>
              </a:ext>
            </a:extLst>
          </p:cNvPr>
          <p:cNvSpPr>
            <a:spLocks noGrp="1"/>
          </p:cNvSpPr>
          <p:nvPr>
            <p:ph type="sldNum" sz="quarter" idx="12"/>
          </p:nvPr>
        </p:nvSpPr>
        <p:spPr/>
        <p:txBody>
          <a:bodyPr/>
          <a:lstStyle/>
          <a:p>
            <a:fld id="{2B3E12A1-FC49-43F7-8A24-D23D4D4CE121}" type="slidenum">
              <a:rPr lang="nl-NL" smtClean="0"/>
              <a:t>‹nr.›</a:t>
            </a:fld>
            <a:endParaRPr lang="nl-NL"/>
          </a:p>
        </p:txBody>
      </p:sp>
    </p:spTree>
    <p:extLst>
      <p:ext uri="{BB962C8B-B14F-4D97-AF65-F5344CB8AC3E}">
        <p14:creationId xmlns:p14="http://schemas.microsoft.com/office/powerpoint/2010/main" val="13002214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el subtitel en twee kolommen">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A1CD70-3D62-47C6-B142-E929C53EC282}"/>
              </a:ext>
            </a:extLst>
          </p:cNvPr>
          <p:cNvSpPr>
            <a:spLocks noGrp="1"/>
          </p:cNvSpPr>
          <p:nvPr>
            <p:ph type="title" hasCustomPrompt="1"/>
          </p:nvPr>
        </p:nvSpPr>
        <p:spPr>
          <a:xfrm>
            <a:off x="506414" y="512763"/>
            <a:ext cx="11664950" cy="1800696"/>
          </a:xfrm>
          <a:prstGeom prst="rect">
            <a:avLst/>
          </a:prstGeom>
        </p:spPr>
        <p:txBody>
          <a:bodyPr/>
          <a:lstStyle>
            <a:lvl1pPr>
              <a:defRPr sz="6000"/>
            </a:lvl1pPr>
          </a:lstStyle>
          <a:p>
            <a:r>
              <a:rPr lang="nl-NL"/>
              <a:t>Klik om stijl te bewerken </a:t>
            </a:r>
            <a:r>
              <a:rPr lang="nl-NL" err="1"/>
              <a:t>bladi</a:t>
            </a:r>
            <a:endParaRPr lang="nl-NL"/>
          </a:p>
        </p:txBody>
      </p:sp>
      <p:sp>
        <p:nvSpPr>
          <p:cNvPr id="3" name="Tijdelijke aanduiding voor tekst 2">
            <a:extLst>
              <a:ext uri="{FF2B5EF4-FFF2-40B4-BE49-F238E27FC236}">
                <a16:creationId xmlns:a16="http://schemas.microsoft.com/office/drawing/2014/main" id="{7099F65E-024C-43C1-85A2-156B1CE5F5AD}"/>
              </a:ext>
            </a:extLst>
          </p:cNvPr>
          <p:cNvSpPr>
            <a:spLocks noGrp="1"/>
          </p:cNvSpPr>
          <p:nvPr>
            <p:ph type="body" idx="1" hasCustomPrompt="1"/>
          </p:nvPr>
        </p:nvSpPr>
        <p:spPr>
          <a:xfrm>
            <a:off x="502729" y="2443634"/>
            <a:ext cx="6196025" cy="1022350"/>
          </a:xfrm>
          <a:prstGeom prst="rect">
            <a:avLst/>
          </a:prstGeom>
        </p:spPr>
        <p:txBody>
          <a:bodyPr anchor="b">
            <a:normAutofit/>
          </a:bodyPr>
          <a:lstStyle>
            <a:lvl1pPr marL="0" indent="0">
              <a:buNone/>
              <a:defRPr sz="35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Subtitel</a:t>
            </a:r>
          </a:p>
        </p:txBody>
      </p:sp>
      <p:sp>
        <p:nvSpPr>
          <p:cNvPr id="4" name="Tijdelijke aanduiding voor inhoud 3">
            <a:extLst>
              <a:ext uri="{FF2B5EF4-FFF2-40B4-BE49-F238E27FC236}">
                <a16:creationId xmlns:a16="http://schemas.microsoft.com/office/drawing/2014/main" id="{51DAFAA7-2AF8-4132-9EEB-28D8237E62B0}"/>
              </a:ext>
            </a:extLst>
          </p:cNvPr>
          <p:cNvSpPr>
            <a:spLocks noGrp="1"/>
          </p:cNvSpPr>
          <p:nvPr>
            <p:ph sz="half" idx="2"/>
          </p:nvPr>
        </p:nvSpPr>
        <p:spPr>
          <a:xfrm>
            <a:off x="502729" y="3590131"/>
            <a:ext cx="6196025" cy="3115469"/>
          </a:xfrm>
          <a:prstGeom prst="rect">
            <a:avLst/>
          </a:prstGeo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76D35FF4-B972-48B9-9F67-ACB6B4281B2F}"/>
              </a:ext>
            </a:extLst>
          </p:cNvPr>
          <p:cNvSpPr>
            <a:spLocks noGrp="1"/>
          </p:cNvSpPr>
          <p:nvPr>
            <p:ph type="body" sz="quarter" idx="3" hasCustomPrompt="1"/>
          </p:nvPr>
        </p:nvSpPr>
        <p:spPr>
          <a:xfrm>
            <a:off x="7558077" y="2437606"/>
            <a:ext cx="6197612" cy="1022350"/>
          </a:xfrm>
          <a:prstGeom prst="rect">
            <a:avLst/>
          </a:prstGeom>
        </p:spPr>
        <p:txBody>
          <a:bodyPr anchor="b">
            <a:normAutofit/>
          </a:bodyPr>
          <a:lstStyle>
            <a:lvl1pPr marL="0" indent="0">
              <a:buNone/>
              <a:defRPr sz="35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Subtitel</a:t>
            </a:r>
          </a:p>
        </p:txBody>
      </p:sp>
      <p:sp>
        <p:nvSpPr>
          <p:cNvPr id="6" name="Tijdelijke aanduiding voor inhoud 5">
            <a:extLst>
              <a:ext uri="{FF2B5EF4-FFF2-40B4-BE49-F238E27FC236}">
                <a16:creationId xmlns:a16="http://schemas.microsoft.com/office/drawing/2014/main" id="{9545E2F9-4826-4988-A13E-1DE67886BF67}"/>
              </a:ext>
            </a:extLst>
          </p:cNvPr>
          <p:cNvSpPr>
            <a:spLocks noGrp="1"/>
          </p:cNvSpPr>
          <p:nvPr>
            <p:ph sz="quarter" idx="4"/>
          </p:nvPr>
        </p:nvSpPr>
        <p:spPr>
          <a:xfrm>
            <a:off x="7558076" y="3590131"/>
            <a:ext cx="6196025" cy="3115469"/>
          </a:xfrm>
          <a:prstGeom prst="rect">
            <a:avLst/>
          </a:prstGeo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D8AB0A7A-3FEF-4448-9679-4DFFB6EB5828}"/>
              </a:ext>
            </a:extLst>
          </p:cNvPr>
          <p:cNvSpPr>
            <a:spLocks noGrp="1"/>
          </p:cNvSpPr>
          <p:nvPr>
            <p:ph type="dt" sz="half" idx="10"/>
          </p:nvPr>
        </p:nvSpPr>
        <p:spPr/>
        <p:txBody>
          <a:bodyPr/>
          <a:lstStyle/>
          <a:p>
            <a:fld id="{45BE741E-06E6-4187-86D5-4D1157BB0175}" type="datetime1">
              <a:rPr lang="nl-NL" smtClean="0"/>
              <a:t>14-7-2023</a:t>
            </a:fld>
            <a:endParaRPr lang="nl-NL"/>
          </a:p>
        </p:txBody>
      </p:sp>
      <p:sp>
        <p:nvSpPr>
          <p:cNvPr id="8" name="Tijdelijke aanduiding voor voettekst 7">
            <a:extLst>
              <a:ext uri="{FF2B5EF4-FFF2-40B4-BE49-F238E27FC236}">
                <a16:creationId xmlns:a16="http://schemas.microsoft.com/office/drawing/2014/main" id="{96E7F186-A0C2-42A7-AC4C-597671A2A88D}"/>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2A6E191D-45E6-4C22-8130-A1BAB16BC806}"/>
              </a:ext>
            </a:extLst>
          </p:cNvPr>
          <p:cNvSpPr>
            <a:spLocks noGrp="1"/>
          </p:cNvSpPr>
          <p:nvPr>
            <p:ph type="sldNum" sz="quarter" idx="12"/>
          </p:nvPr>
        </p:nvSpPr>
        <p:spPr/>
        <p:txBody>
          <a:bodyPr/>
          <a:lstStyle/>
          <a:p>
            <a:fld id="{2B3E12A1-FC49-43F7-8A24-D23D4D4CE121}" type="slidenum">
              <a:rPr lang="nl-NL" smtClean="0"/>
              <a:t>‹nr.›</a:t>
            </a:fld>
            <a:endParaRPr lang="nl-NL"/>
          </a:p>
        </p:txBody>
      </p:sp>
    </p:spTree>
    <p:extLst>
      <p:ext uri="{BB962C8B-B14F-4D97-AF65-F5344CB8AC3E}">
        <p14:creationId xmlns:p14="http://schemas.microsoft.com/office/powerpoint/2010/main" val="17868631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14B348-A456-4F48-997A-A522884B7FCF}"/>
              </a:ext>
            </a:extLst>
          </p:cNvPr>
          <p:cNvSpPr>
            <a:spLocks noGrp="1"/>
          </p:cNvSpPr>
          <p:nvPr>
            <p:ph type="title" hasCustomPrompt="1"/>
          </p:nvPr>
        </p:nvSpPr>
        <p:spPr>
          <a:xfrm>
            <a:off x="539503" y="512762"/>
            <a:ext cx="13216185" cy="6192837"/>
          </a:xfrm>
          <a:prstGeom prst="rect">
            <a:avLst/>
          </a:prstGeom>
        </p:spPr>
        <p:txBody>
          <a:bodyPr anchor="t"/>
          <a:lstStyle>
            <a:lvl1pPr>
              <a:defRPr/>
            </a:lvl1pPr>
          </a:lstStyle>
          <a:p>
            <a:r>
              <a:rPr lang="nl-NL"/>
              <a:t>“Quote”</a:t>
            </a:r>
          </a:p>
        </p:txBody>
      </p:sp>
      <p:sp>
        <p:nvSpPr>
          <p:cNvPr id="3" name="Tijdelijke aanduiding voor datum 2">
            <a:extLst>
              <a:ext uri="{FF2B5EF4-FFF2-40B4-BE49-F238E27FC236}">
                <a16:creationId xmlns:a16="http://schemas.microsoft.com/office/drawing/2014/main" id="{37150D95-FE12-40FE-8FE2-359301DD3422}"/>
              </a:ext>
            </a:extLst>
          </p:cNvPr>
          <p:cNvSpPr>
            <a:spLocks noGrp="1"/>
          </p:cNvSpPr>
          <p:nvPr>
            <p:ph type="dt" sz="half" idx="10"/>
          </p:nvPr>
        </p:nvSpPr>
        <p:spPr/>
        <p:txBody>
          <a:bodyPr/>
          <a:lstStyle/>
          <a:p>
            <a:fld id="{C0F6B003-111F-45F6-A540-3BE7A4D66A8D}" type="datetime1">
              <a:rPr lang="nl-NL" smtClean="0"/>
              <a:t>14-7-2023</a:t>
            </a:fld>
            <a:endParaRPr lang="nl-NL"/>
          </a:p>
        </p:txBody>
      </p:sp>
      <p:sp>
        <p:nvSpPr>
          <p:cNvPr id="4" name="Tijdelijke aanduiding voor voettekst 3">
            <a:extLst>
              <a:ext uri="{FF2B5EF4-FFF2-40B4-BE49-F238E27FC236}">
                <a16:creationId xmlns:a16="http://schemas.microsoft.com/office/drawing/2014/main" id="{81299AA9-5323-46D2-9F69-83636455A7DB}"/>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23A6E2CB-B73E-4D81-A0CB-D563347CDCF5}"/>
              </a:ext>
            </a:extLst>
          </p:cNvPr>
          <p:cNvSpPr>
            <a:spLocks noGrp="1"/>
          </p:cNvSpPr>
          <p:nvPr>
            <p:ph type="sldNum" sz="quarter" idx="12"/>
          </p:nvPr>
        </p:nvSpPr>
        <p:spPr/>
        <p:txBody>
          <a:bodyPr/>
          <a:lstStyle/>
          <a:p>
            <a:fld id="{2B3E12A1-FC49-43F7-8A24-D23D4D4CE121}" type="slidenum">
              <a:rPr lang="nl-NL" smtClean="0"/>
              <a:t>‹nr.›</a:t>
            </a:fld>
            <a:endParaRPr lang="nl-NL"/>
          </a:p>
        </p:txBody>
      </p:sp>
    </p:spTree>
    <p:extLst>
      <p:ext uri="{BB962C8B-B14F-4D97-AF65-F5344CB8AC3E}">
        <p14:creationId xmlns:p14="http://schemas.microsoft.com/office/powerpoint/2010/main" val="3420539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hou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CFCE3B-B537-414D-A22B-BBC7EAD17703}"/>
              </a:ext>
            </a:extLst>
          </p:cNvPr>
          <p:cNvSpPr>
            <a:spLocks noGrp="1"/>
          </p:cNvSpPr>
          <p:nvPr>
            <p:ph type="ctrTitle" hasCustomPrompt="1"/>
          </p:nvPr>
        </p:nvSpPr>
        <p:spPr>
          <a:xfrm>
            <a:off x="506413" y="512764"/>
            <a:ext cx="11664950" cy="1008608"/>
          </a:xfrm>
          <a:prstGeom prst="rect">
            <a:avLst/>
          </a:prstGeom>
        </p:spPr>
        <p:txBody>
          <a:bodyPr anchor="b"/>
          <a:lstStyle>
            <a:lvl1pPr algn="l">
              <a:defRPr sz="6000"/>
            </a:lvl1pPr>
          </a:lstStyle>
          <a:p>
            <a:r>
              <a:rPr lang="nl-NL"/>
              <a:t>Inhoud</a:t>
            </a:r>
          </a:p>
        </p:txBody>
      </p:sp>
      <p:sp>
        <p:nvSpPr>
          <p:cNvPr id="3" name="Ondertitel 2">
            <a:extLst>
              <a:ext uri="{FF2B5EF4-FFF2-40B4-BE49-F238E27FC236}">
                <a16:creationId xmlns:a16="http://schemas.microsoft.com/office/drawing/2014/main" id="{40A9E0BE-E156-4122-987A-8F4012C22621}"/>
              </a:ext>
            </a:extLst>
          </p:cNvPr>
          <p:cNvSpPr>
            <a:spLocks noGrp="1"/>
          </p:cNvSpPr>
          <p:nvPr>
            <p:ph type="subTitle" idx="1" hasCustomPrompt="1"/>
          </p:nvPr>
        </p:nvSpPr>
        <p:spPr>
          <a:xfrm>
            <a:off x="506413" y="1809403"/>
            <a:ext cx="13249275" cy="4896544"/>
          </a:xfrm>
          <a:prstGeom prst="rect">
            <a:avLst/>
          </a:prstGeom>
        </p:spPr>
        <p:txBody>
          <a:bodyPr>
            <a:normAutofit/>
          </a:bodyPr>
          <a:lstStyle>
            <a:lvl1pPr marL="0" indent="0" algn="l">
              <a:buFont typeface="Arial" panose="020B0604020202020204" pitchFamily="34" charset="0"/>
              <a:buNone/>
              <a:defRPr sz="35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457200" marR="0" lvl="0" indent="-457200" algn="l" defTabSz="914400" rtl="0" eaLnBrk="1" fontAlgn="auto" latinLnBrk="0" hangingPunct="1">
              <a:lnSpc>
                <a:spcPct val="90000"/>
              </a:lnSpc>
              <a:spcBef>
                <a:spcPts val="1000"/>
              </a:spcBef>
              <a:spcAft>
                <a:spcPts val="0"/>
              </a:spcAft>
              <a:buClrTx/>
              <a:buSzPct val="120000"/>
              <a:buFont typeface="Arial" panose="020B0604020202020204" pitchFamily="34" charset="0"/>
              <a:buChar char="•"/>
              <a:tabLst/>
              <a:defRPr/>
            </a:pPr>
            <a:r>
              <a:rPr kumimoji="0" lang="nl-NL" sz="3500" b="0" i="0" u="none" strike="noStrike" kern="1200" cap="none" spc="55" normalizeH="0" baseline="0" noProof="0">
                <a:ln>
                  <a:noFill/>
                </a:ln>
                <a:solidFill>
                  <a:prstClr val="black"/>
                </a:solidFill>
                <a:effectLst/>
                <a:uLnTx/>
                <a:uFillTx/>
                <a:latin typeface="WorkSans-Light"/>
                <a:ea typeface="+mn-ea"/>
                <a:cs typeface="+mn-cs"/>
              </a:rPr>
              <a:t>Klikken om de tekststijl van het model te bewerken</a:t>
            </a:r>
          </a:p>
          <a:p>
            <a:pPr marL="893763" marR="0" lvl="1" indent="-436563" algn="l" defTabSz="914400" rtl="0" eaLnBrk="1" fontAlgn="auto" latinLnBrk="0" hangingPunct="1">
              <a:lnSpc>
                <a:spcPct val="90000"/>
              </a:lnSpc>
              <a:spcBef>
                <a:spcPts val="500"/>
              </a:spcBef>
              <a:spcAft>
                <a:spcPts val="0"/>
              </a:spcAft>
              <a:buClrTx/>
              <a:buSzPct val="120000"/>
              <a:buFont typeface="Arial" panose="020B0604020202020204" pitchFamily="34" charset="0"/>
              <a:buChar char="•"/>
              <a:tabLst/>
              <a:defRPr/>
            </a:pPr>
            <a:r>
              <a:rPr kumimoji="0" lang="nl-NL" sz="3500" b="0" i="0" u="none" strike="noStrike" kern="1200" cap="none" spc="55" normalizeH="0" baseline="0" noProof="0">
                <a:ln>
                  <a:noFill/>
                </a:ln>
                <a:solidFill>
                  <a:prstClr val="black"/>
                </a:solidFill>
                <a:effectLst/>
                <a:uLnTx/>
                <a:uFillTx/>
                <a:latin typeface="WorkSans-Light"/>
                <a:ea typeface="+mn-ea"/>
                <a:cs typeface="+mn-cs"/>
              </a:rPr>
              <a:t>Tweede niveau</a:t>
            </a:r>
          </a:p>
          <a:p>
            <a:pPr marL="1350963" marR="0" lvl="2" indent="-436563" algn="l" defTabSz="914400" rtl="0" eaLnBrk="1" fontAlgn="auto" latinLnBrk="0" hangingPunct="1">
              <a:lnSpc>
                <a:spcPct val="90000"/>
              </a:lnSpc>
              <a:spcBef>
                <a:spcPts val="500"/>
              </a:spcBef>
              <a:spcAft>
                <a:spcPts val="0"/>
              </a:spcAft>
              <a:buClrTx/>
              <a:buSzPct val="120000"/>
              <a:buFont typeface="Arial" panose="020B0604020202020204" pitchFamily="34" charset="0"/>
              <a:buChar char="•"/>
              <a:tabLst/>
              <a:defRPr/>
            </a:pPr>
            <a:r>
              <a:rPr kumimoji="0" lang="nl-NL" sz="3500" b="0" i="0" u="none" strike="noStrike" kern="1200" cap="none" spc="55" normalizeH="0" baseline="0" noProof="0">
                <a:ln>
                  <a:noFill/>
                </a:ln>
                <a:solidFill>
                  <a:prstClr val="black"/>
                </a:solidFill>
                <a:effectLst/>
                <a:uLnTx/>
                <a:uFillTx/>
                <a:latin typeface="WorkSans-Light"/>
                <a:ea typeface="+mn-ea"/>
                <a:cs typeface="+mn-cs"/>
              </a:rPr>
              <a:t>Derde niveau</a:t>
            </a:r>
          </a:p>
          <a:p>
            <a:pPr marL="1787525" marR="0" lvl="3" indent="-415925" algn="l" defTabSz="914400" rtl="0" eaLnBrk="1" fontAlgn="auto" latinLnBrk="0" hangingPunct="1">
              <a:lnSpc>
                <a:spcPct val="90000"/>
              </a:lnSpc>
              <a:spcBef>
                <a:spcPts val="500"/>
              </a:spcBef>
              <a:spcAft>
                <a:spcPts val="0"/>
              </a:spcAft>
              <a:buClrTx/>
              <a:buSzPct val="120000"/>
              <a:buFont typeface="Arial" panose="020B0604020202020204" pitchFamily="34" charset="0"/>
              <a:buChar char="•"/>
              <a:tabLst/>
              <a:defRPr/>
            </a:pPr>
            <a:r>
              <a:rPr kumimoji="0" lang="nl-NL" sz="3500" b="0" i="0" u="none" strike="noStrike" kern="1200" cap="none" spc="55" normalizeH="0" baseline="0" noProof="0">
                <a:ln>
                  <a:noFill/>
                </a:ln>
                <a:solidFill>
                  <a:prstClr val="black"/>
                </a:solidFill>
                <a:effectLst/>
                <a:uLnTx/>
                <a:uFillTx/>
                <a:latin typeface="WorkSans-Light"/>
                <a:ea typeface="+mn-ea"/>
                <a:cs typeface="+mn-cs"/>
              </a:rPr>
              <a:t>Vierde niveau</a:t>
            </a:r>
          </a:p>
          <a:p>
            <a:pPr marL="2244725" marR="0" lvl="4" indent="-415925" algn="l" defTabSz="914400" rtl="0" eaLnBrk="1" fontAlgn="auto" latinLnBrk="0" hangingPunct="1">
              <a:lnSpc>
                <a:spcPct val="90000"/>
              </a:lnSpc>
              <a:spcBef>
                <a:spcPts val="500"/>
              </a:spcBef>
              <a:spcAft>
                <a:spcPts val="0"/>
              </a:spcAft>
              <a:buClrTx/>
              <a:buSzPct val="120000"/>
              <a:buFont typeface="Arial" panose="020B0604020202020204" pitchFamily="34" charset="0"/>
              <a:buChar char="•"/>
              <a:tabLst/>
              <a:defRPr/>
            </a:pPr>
            <a:r>
              <a:rPr kumimoji="0" lang="nl-NL" sz="3500" b="0" i="0" u="none" strike="noStrike" kern="1200" cap="none" spc="55" normalizeH="0" baseline="0" noProof="0">
                <a:ln>
                  <a:noFill/>
                </a:ln>
                <a:solidFill>
                  <a:prstClr val="black"/>
                </a:solidFill>
                <a:effectLst/>
                <a:uLnTx/>
                <a:uFillTx/>
                <a:latin typeface="WorkSans-Light"/>
                <a:ea typeface="+mn-ea"/>
                <a:cs typeface="+mn-cs"/>
              </a:rPr>
              <a:t>Vijfde niveau</a:t>
            </a:r>
          </a:p>
          <a:p>
            <a:pPr marL="2784475" marR="0" lvl="5" indent="-498475" algn="l" defTabSz="914400" rtl="0" eaLnBrk="1" fontAlgn="auto" latinLnBrk="0" hangingPunct="1">
              <a:lnSpc>
                <a:spcPct val="90000"/>
              </a:lnSpc>
              <a:spcBef>
                <a:spcPts val="500"/>
              </a:spcBef>
              <a:spcAft>
                <a:spcPts val="0"/>
              </a:spcAft>
              <a:buClrTx/>
              <a:buSzPct val="120000"/>
              <a:buFont typeface="Arial" panose="020B0604020202020204" pitchFamily="34" charset="0"/>
              <a:buChar char="•"/>
              <a:tabLst/>
              <a:defRPr/>
            </a:pPr>
            <a:r>
              <a:rPr kumimoji="0" lang="nl-NL" sz="3500" b="0" i="0" u="none" strike="noStrike" kern="1200" cap="none" spc="55" normalizeH="0" baseline="0" noProof="0">
                <a:ln>
                  <a:noFill/>
                </a:ln>
                <a:solidFill>
                  <a:prstClr val="black"/>
                </a:solidFill>
                <a:effectLst/>
                <a:uLnTx/>
                <a:uFillTx/>
                <a:latin typeface="WorkSans-Light"/>
                <a:ea typeface="+mn-ea"/>
                <a:cs typeface="+mn-cs"/>
              </a:rPr>
              <a:t>Zesde niveau</a:t>
            </a:r>
          </a:p>
          <a:p>
            <a:pPr marL="3221038" marR="0" lvl="6" indent="-477838" algn="l" defTabSz="914400" rtl="0" eaLnBrk="1" fontAlgn="auto" latinLnBrk="0" hangingPunct="1">
              <a:lnSpc>
                <a:spcPct val="90000"/>
              </a:lnSpc>
              <a:spcBef>
                <a:spcPts val="500"/>
              </a:spcBef>
              <a:spcAft>
                <a:spcPts val="0"/>
              </a:spcAft>
              <a:buClrTx/>
              <a:buSzPct val="120000"/>
              <a:buFont typeface="Arial" panose="020B0604020202020204" pitchFamily="34" charset="0"/>
              <a:buChar char="•"/>
              <a:tabLst/>
              <a:defRPr/>
            </a:pPr>
            <a:r>
              <a:rPr kumimoji="0" lang="nl-NL" sz="3500" b="0" i="0" u="none" strike="noStrike" kern="1200" cap="none" spc="55" normalizeH="0" baseline="0" noProof="0">
                <a:ln>
                  <a:noFill/>
                </a:ln>
                <a:solidFill>
                  <a:prstClr val="black"/>
                </a:solidFill>
                <a:effectLst/>
                <a:uLnTx/>
                <a:uFillTx/>
                <a:latin typeface="WorkSans-Light"/>
                <a:ea typeface="+mn-ea"/>
                <a:cs typeface="+mn-cs"/>
              </a:rPr>
              <a:t>Zevende niveau</a:t>
            </a:r>
          </a:p>
          <a:p>
            <a:pPr marL="3678238" marR="0" lvl="7" indent="-477838" algn="l" defTabSz="914400" rtl="0" eaLnBrk="1" fontAlgn="auto" latinLnBrk="0" hangingPunct="1">
              <a:lnSpc>
                <a:spcPct val="90000"/>
              </a:lnSpc>
              <a:spcBef>
                <a:spcPts val="500"/>
              </a:spcBef>
              <a:spcAft>
                <a:spcPts val="0"/>
              </a:spcAft>
              <a:buClrTx/>
              <a:buSzPct val="120000"/>
              <a:buFont typeface="Arial" panose="020B0604020202020204" pitchFamily="34" charset="0"/>
              <a:buChar char="•"/>
              <a:tabLst/>
              <a:defRPr/>
            </a:pPr>
            <a:r>
              <a:rPr kumimoji="0" lang="nl-NL" sz="3500" b="0" i="0" u="none" strike="noStrike" kern="1200" cap="none" spc="55" normalizeH="0" baseline="0" noProof="0">
                <a:ln>
                  <a:noFill/>
                </a:ln>
                <a:solidFill>
                  <a:prstClr val="black"/>
                </a:solidFill>
                <a:effectLst/>
                <a:uLnTx/>
                <a:uFillTx/>
                <a:latin typeface="WorkSans-Light"/>
                <a:ea typeface="+mn-ea"/>
                <a:cs typeface="+mn-cs"/>
              </a:rPr>
              <a:t>Achtste niveau</a:t>
            </a:r>
          </a:p>
        </p:txBody>
      </p:sp>
      <p:sp>
        <p:nvSpPr>
          <p:cNvPr id="4" name="Tijdelijke aanduiding voor datum 3">
            <a:extLst>
              <a:ext uri="{FF2B5EF4-FFF2-40B4-BE49-F238E27FC236}">
                <a16:creationId xmlns:a16="http://schemas.microsoft.com/office/drawing/2014/main" id="{6827216C-C767-44F1-9301-990F04E370D0}"/>
              </a:ext>
            </a:extLst>
          </p:cNvPr>
          <p:cNvSpPr>
            <a:spLocks noGrp="1"/>
          </p:cNvSpPr>
          <p:nvPr>
            <p:ph type="dt" sz="half" idx="10"/>
          </p:nvPr>
        </p:nvSpPr>
        <p:spPr/>
        <p:txBody>
          <a:bodyPr/>
          <a:lstStyle/>
          <a:p>
            <a:fld id="{4189C79B-25FB-47FC-A9FF-AF555B255639}" type="datetime1">
              <a:rPr lang="nl-NL" smtClean="0"/>
              <a:t>14-7-2023</a:t>
            </a:fld>
            <a:endParaRPr lang="nl-NL"/>
          </a:p>
        </p:txBody>
      </p:sp>
      <p:sp>
        <p:nvSpPr>
          <p:cNvPr id="5" name="Tijdelijke aanduiding voor voettekst 4">
            <a:extLst>
              <a:ext uri="{FF2B5EF4-FFF2-40B4-BE49-F238E27FC236}">
                <a16:creationId xmlns:a16="http://schemas.microsoft.com/office/drawing/2014/main" id="{662666DF-4037-40D8-99BB-35100032C14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B148889-D8B1-4C2E-99D1-FE2CAB7AB97D}"/>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13" name="Tijdelijke aanduiding voor tekst 12">
            <a:extLst>
              <a:ext uri="{FF2B5EF4-FFF2-40B4-BE49-F238E27FC236}">
                <a16:creationId xmlns:a16="http://schemas.microsoft.com/office/drawing/2014/main" id="{EA0D66BA-871B-4852-AE65-ECBDD9925EED}"/>
              </a:ext>
            </a:extLst>
          </p:cNvPr>
          <p:cNvSpPr>
            <a:spLocks noGrp="1"/>
          </p:cNvSpPr>
          <p:nvPr>
            <p:ph type="body" sz="quarter" idx="13" hasCustomPrompt="1"/>
          </p:nvPr>
        </p:nvSpPr>
        <p:spPr>
          <a:xfrm>
            <a:off x="13201650" y="1809750"/>
            <a:ext cx="554038" cy="4895850"/>
          </a:xfrm>
        </p:spPr>
        <p:txBody>
          <a:bodyPr/>
          <a:lstStyle>
            <a:lvl1pPr marL="0" indent="0" algn="r">
              <a:spcBef>
                <a:spcPts val="600"/>
              </a:spcBef>
              <a:buNone/>
              <a:defRPr/>
            </a:lvl1pPr>
          </a:lstStyle>
          <a:p>
            <a:pPr lvl="0"/>
            <a:r>
              <a:rPr lang="nl-NL"/>
              <a:t>1</a:t>
            </a:r>
          </a:p>
          <a:p>
            <a:pPr lvl="0"/>
            <a:r>
              <a:rPr lang="nl-NL"/>
              <a:t>2</a:t>
            </a:r>
          </a:p>
          <a:p>
            <a:pPr lvl="0"/>
            <a:r>
              <a:rPr lang="nl-NL"/>
              <a:t>3</a:t>
            </a:r>
          </a:p>
          <a:p>
            <a:pPr lvl="0"/>
            <a:r>
              <a:rPr lang="nl-NL"/>
              <a:t>4</a:t>
            </a:r>
          </a:p>
          <a:p>
            <a:pPr lvl="0"/>
            <a:r>
              <a:rPr lang="nl-NL"/>
              <a:t>5</a:t>
            </a:r>
          </a:p>
          <a:p>
            <a:pPr lvl="0"/>
            <a:r>
              <a:rPr lang="nl-NL"/>
              <a:t>6</a:t>
            </a:r>
          </a:p>
          <a:p>
            <a:pPr lvl="0"/>
            <a:r>
              <a:rPr lang="nl-NL"/>
              <a:t>7</a:t>
            </a:r>
          </a:p>
          <a:p>
            <a:pPr lvl="0"/>
            <a:r>
              <a:rPr lang="nl-NL"/>
              <a:t>8</a:t>
            </a:r>
          </a:p>
        </p:txBody>
      </p:sp>
    </p:spTree>
    <p:extLst>
      <p:ext uri="{BB962C8B-B14F-4D97-AF65-F5344CB8AC3E}">
        <p14:creationId xmlns:p14="http://schemas.microsoft.com/office/powerpoint/2010/main" val="2095054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el en infographic">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73090208-E67F-4516-A5EE-B864E5B3D1A8}"/>
              </a:ext>
            </a:extLst>
          </p:cNvPr>
          <p:cNvSpPr>
            <a:spLocks noGrp="1"/>
          </p:cNvSpPr>
          <p:nvPr>
            <p:ph type="dt" sz="half" idx="10"/>
          </p:nvPr>
        </p:nvSpPr>
        <p:spPr/>
        <p:txBody>
          <a:bodyPr/>
          <a:lstStyle/>
          <a:p>
            <a:fld id="{F7263BC2-D05B-4F62-BF10-FDFF475616B6}" type="datetime1">
              <a:rPr lang="nl-NL" smtClean="0"/>
              <a:t>14-7-2023</a:t>
            </a:fld>
            <a:endParaRPr lang="nl-NL"/>
          </a:p>
        </p:txBody>
      </p:sp>
      <p:sp>
        <p:nvSpPr>
          <p:cNvPr id="3" name="Tijdelijke aanduiding voor voettekst 2">
            <a:extLst>
              <a:ext uri="{FF2B5EF4-FFF2-40B4-BE49-F238E27FC236}">
                <a16:creationId xmlns:a16="http://schemas.microsoft.com/office/drawing/2014/main" id="{E7D78B82-9482-440D-860C-9150B3BB3619}"/>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BF2E9AF6-93EE-4535-A476-2EF373E668A8}"/>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6" name="Tijdelijke aanduiding voor tekst 5">
            <a:extLst>
              <a:ext uri="{FF2B5EF4-FFF2-40B4-BE49-F238E27FC236}">
                <a16:creationId xmlns:a16="http://schemas.microsoft.com/office/drawing/2014/main" id="{E2E03222-ADA5-4475-8893-389D33E6E176}"/>
              </a:ext>
            </a:extLst>
          </p:cNvPr>
          <p:cNvSpPr>
            <a:spLocks noGrp="1"/>
          </p:cNvSpPr>
          <p:nvPr>
            <p:ph type="body" sz="quarter" idx="13" hasCustomPrompt="1"/>
          </p:nvPr>
        </p:nvSpPr>
        <p:spPr>
          <a:xfrm>
            <a:off x="506412" y="512764"/>
            <a:ext cx="10080625" cy="576560"/>
          </a:xfrm>
        </p:spPr>
        <p:txBody>
          <a:bodyPr/>
          <a:lstStyle>
            <a:lvl1pPr marL="0" indent="0">
              <a:buNone/>
              <a:defRPr b="1"/>
            </a:lvl1pPr>
          </a:lstStyle>
          <a:p>
            <a:pPr lvl="0"/>
            <a:r>
              <a:rPr lang="nl-NL" err="1"/>
              <a:t>Infographic</a:t>
            </a:r>
            <a:r>
              <a:rPr lang="nl-NL"/>
              <a:t> titel</a:t>
            </a:r>
          </a:p>
        </p:txBody>
      </p:sp>
      <p:sp>
        <p:nvSpPr>
          <p:cNvPr id="8" name="Tijdelijke aanduiding voor SmartArt 7">
            <a:extLst>
              <a:ext uri="{FF2B5EF4-FFF2-40B4-BE49-F238E27FC236}">
                <a16:creationId xmlns:a16="http://schemas.microsoft.com/office/drawing/2014/main" id="{EA452F1F-22B7-496D-B905-C8FDFCF83505}"/>
              </a:ext>
            </a:extLst>
          </p:cNvPr>
          <p:cNvSpPr>
            <a:spLocks noGrp="1"/>
          </p:cNvSpPr>
          <p:nvPr>
            <p:ph type="dgm" sz="quarter" idx="14"/>
          </p:nvPr>
        </p:nvSpPr>
        <p:spPr>
          <a:xfrm>
            <a:off x="506413" y="1304925"/>
            <a:ext cx="13249275" cy="5400675"/>
          </a:xfrm>
        </p:spPr>
        <p:txBody>
          <a:bodyPr/>
          <a:lstStyle/>
          <a:p>
            <a:endParaRPr lang="nl-NL"/>
          </a:p>
        </p:txBody>
      </p:sp>
    </p:spTree>
    <p:extLst>
      <p:ext uri="{BB962C8B-B14F-4D97-AF65-F5344CB8AC3E}">
        <p14:creationId xmlns:p14="http://schemas.microsoft.com/office/powerpoint/2010/main" val="29316632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el met figuurtegels">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EFA915-5829-4AA1-ADEB-A1AA0BFA016B}"/>
              </a:ext>
            </a:extLst>
          </p:cNvPr>
          <p:cNvSpPr>
            <a:spLocks noGrp="1"/>
          </p:cNvSpPr>
          <p:nvPr>
            <p:ph type="title"/>
          </p:nvPr>
        </p:nvSpPr>
        <p:spPr>
          <a:xfrm>
            <a:off x="506413" y="512765"/>
            <a:ext cx="10080625" cy="503238"/>
          </a:xfrm>
          <a:prstGeom prst="rect">
            <a:avLst/>
          </a:prstGeom>
        </p:spPr>
        <p:txBody>
          <a:bodyPr anchor="b"/>
          <a:lstStyle>
            <a:lvl1pPr>
              <a:defRPr sz="3200"/>
            </a:lvl1pPr>
          </a:lstStyle>
          <a:p>
            <a:r>
              <a:rPr lang="nl-NL"/>
              <a:t>Klik om stijl te bewerken</a:t>
            </a:r>
          </a:p>
        </p:txBody>
      </p:sp>
      <p:sp>
        <p:nvSpPr>
          <p:cNvPr id="5" name="Tijdelijke aanduiding voor datum 4">
            <a:extLst>
              <a:ext uri="{FF2B5EF4-FFF2-40B4-BE49-F238E27FC236}">
                <a16:creationId xmlns:a16="http://schemas.microsoft.com/office/drawing/2014/main" id="{B15BEA0A-0B94-411E-A1F6-815415CC0C11}"/>
              </a:ext>
            </a:extLst>
          </p:cNvPr>
          <p:cNvSpPr>
            <a:spLocks noGrp="1"/>
          </p:cNvSpPr>
          <p:nvPr>
            <p:ph type="dt" sz="half" idx="10"/>
          </p:nvPr>
        </p:nvSpPr>
        <p:spPr/>
        <p:txBody>
          <a:bodyPr/>
          <a:lstStyle/>
          <a:p>
            <a:fld id="{4DD1CBCB-7C9C-48A0-9B61-AFCCBF26FA27}" type="datetime1">
              <a:rPr lang="nl-NL" smtClean="0"/>
              <a:t>14-7-2023</a:t>
            </a:fld>
            <a:endParaRPr lang="nl-NL"/>
          </a:p>
        </p:txBody>
      </p:sp>
      <p:sp>
        <p:nvSpPr>
          <p:cNvPr id="6" name="Tijdelijke aanduiding voor voettekst 5">
            <a:extLst>
              <a:ext uri="{FF2B5EF4-FFF2-40B4-BE49-F238E27FC236}">
                <a16:creationId xmlns:a16="http://schemas.microsoft.com/office/drawing/2014/main" id="{3E7A1986-4B66-4FE0-B96A-BAB9E7D87003}"/>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74B8598-2A11-46DA-B125-493E24676B50}"/>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9" name="Tijdelijke aanduiding voor grafiek 8">
            <a:extLst>
              <a:ext uri="{FF2B5EF4-FFF2-40B4-BE49-F238E27FC236}">
                <a16:creationId xmlns:a16="http://schemas.microsoft.com/office/drawing/2014/main" id="{711F2960-824F-41A7-AE83-87EE87493B87}"/>
              </a:ext>
            </a:extLst>
          </p:cNvPr>
          <p:cNvSpPr>
            <a:spLocks noGrp="1"/>
          </p:cNvSpPr>
          <p:nvPr>
            <p:ph type="chart" sz="quarter" idx="13" hasCustomPrompt="1"/>
          </p:nvPr>
        </p:nvSpPr>
        <p:spPr>
          <a:xfrm>
            <a:off x="506413" y="1736725"/>
            <a:ext cx="2231901" cy="2088902"/>
          </a:xfrm>
          <a:ln w="28575">
            <a:solidFill>
              <a:schemeClr val="tx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
        <p:nvSpPr>
          <p:cNvPr id="11" name="Tijdelijke aanduiding voor grafiek 8">
            <a:extLst>
              <a:ext uri="{FF2B5EF4-FFF2-40B4-BE49-F238E27FC236}">
                <a16:creationId xmlns:a16="http://schemas.microsoft.com/office/drawing/2014/main" id="{69E96FFC-1C69-48B2-8552-27BA81ECF136}"/>
              </a:ext>
            </a:extLst>
          </p:cNvPr>
          <p:cNvSpPr>
            <a:spLocks noGrp="1"/>
          </p:cNvSpPr>
          <p:nvPr>
            <p:ph type="chart" sz="quarter" idx="14" hasCustomPrompt="1"/>
          </p:nvPr>
        </p:nvSpPr>
        <p:spPr>
          <a:xfrm>
            <a:off x="523751" y="4113659"/>
            <a:ext cx="5473812" cy="2088902"/>
          </a:xfrm>
          <a:ln w="28575">
            <a:solidFill>
              <a:schemeClr val="tx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
        <p:nvSpPr>
          <p:cNvPr id="12" name="Tijdelijke aanduiding voor grafiek 8">
            <a:extLst>
              <a:ext uri="{FF2B5EF4-FFF2-40B4-BE49-F238E27FC236}">
                <a16:creationId xmlns:a16="http://schemas.microsoft.com/office/drawing/2014/main" id="{8BC19E92-8A44-4DB2-8F84-5EF7338E3FF1}"/>
              </a:ext>
            </a:extLst>
          </p:cNvPr>
          <p:cNvSpPr>
            <a:spLocks noGrp="1"/>
          </p:cNvSpPr>
          <p:nvPr>
            <p:ph type="chart" sz="quarter" idx="15" hasCustomPrompt="1"/>
          </p:nvPr>
        </p:nvSpPr>
        <p:spPr>
          <a:xfrm>
            <a:off x="6357603" y="4113659"/>
            <a:ext cx="2231901" cy="2088902"/>
          </a:xfrm>
          <a:ln w="28575">
            <a:solidFill>
              <a:schemeClr val="tx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
        <p:nvSpPr>
          <p:cNvPr id="13" name="Tijdelijke aanduiding voor grafiek 8">
            <a:extLst>
              <a:ext uri="{FF2B5EF4-FFF2-40B4-BE49-F238E27FC236}">
                <a16:creationId xmlns:a16="http://schemas.microsoft.com/office/drawing/2014/main" id="{4A3E1A10-347F-4CE1-B276-8ACF2CDB55D0}"/>
              </a:ext>
            </a:extLst>
          </p:cNvPr>
          <p:cNvSpPr>
            <a:spLocks noGrp="1"/>
          </p:cNvSpPr>
          <p:nvPr>
            <p:ph type="chart" sz="quarter" idx="16" hasCustomPrompt="1"/>
          </p:nvPr>
        </p:nvSpPr>
        <p:spPr>
          <a:xfrm>
            <a:off x="8949544" y="4113659"/>
            <a:ext cx="2231901" cy="2088902"/>
          </a:xfrm>
          <a:ln w="28575">
            <a:solidFill>
              <a:schemeClr val="tx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
        <p:nvSpPr>
          <p:cNvPr id="14" name="Tijdelijke aanduiding voor grafiek 8">
            <a:extLst>
              <a:ext uri="{FF2B5EF4-FFF2-40B4-BE49-F238E27FC236}">
                <a16:creationId xmlns:a16="http://schemas.microsoft.com/office/drawing/2014/main" id="{B90AC07E-7934-44B3-9612-79B977E37BCB}"/>
              </a:ext>
            </a:extLst>
          </p:cNvPr>
          <p:cNvSpPr>
            <a:spLocks noGrp="1"/>
          </p:cNvSpPr>
          <p:nvPr>
            <p:ph type="chart" sz="quarter" idx="17" hasCustomPrompt="1"/>
          </p:nvPr>
        </p:nvSpPr>
        <p:spPr>
          <a:xfrm>
            <a:off x="11541485" y="4113659"/>
            <a:ext cx="2231901" cy="2088902"/>
          </a:xfrm>
          <a:ln w="28575">
            <a:solidFill>
              <a:schemeClr val="tx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
        <p:nvSpPr>
          <p:cNvPr id="15" name="Tijdelijke aanduiding voor grafiek 8">
            <a:extLst>
              <a:ext uri="{FF2B5EF4-FFF2-40B4-BE49-F238E27FC236}">
                <a16:creationId xmlns:a16="http://schemas.microsoft.com/office/drawing/2014/main" id="{D95DA924-B552-4282-9E35-2A8BE433A231}"/>
              </a:ext>
            </a:extLst>
          </p:cNvPr>
          <p:cNvSpPr>
            <a:spLocks noGrp="1"/>
          </p:cNvSpPr>
          <p:nvPr>
            <p:ph type="chart" sz="quarter" idx="18" hasCustomPrompt="1"/>
          </p:nvPr>
        </p:nvSpPr>
        <p:spPr>
          <a:xfrm>
            <a:off x="11541485" y="1736725"/>
            <a:ext cx="2231901" cy="2088902"/>
          </a:xfrm>
          <a:ln w="28575">
            <a:solidFill>
              <a:schemeClr val="tx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
        <p:nvSpPr>
          <p:cNvPr id="16" name="Tijdelijke aanduiding voor grafiek 8">
            <a:extLst>
              <a:ext uri="{FF2B5EF4-FFF2-40B4-BE49-F238E27FC236}">
                <a16:creationId xmlns:a16="http://schemas.microsoft.com/office/drawing/2014/main" id="{E30A0A4B-C023-4A21-84EB-2B24033B1F13}"/>
              </a:ext>
            </a:extLst>
          </p:cNvPr>
          <p:cNvSpPr>
            <a:spLocks noGrp="1"/>
          </p:cNvSpPr>
          <p:nvPr>
            <p:ph type="chart" sz="quarter" idx="19" hasCustomPrompt="1"/>
          </p:nvPr>
        </p:nvSpPr>
        <p:spPr>
          <a:xfrm>
            <a:off x="3115691" y="1736725"/>
            <a:ext cx="8065753" cy="2088902"/>
          </a:xfrm>
          <a:ln w="28575">
            <a:solidFill>
              <a:schemeClr val="tx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Tree>
    <p:extLst>
      <p:ext uri="{BB962C8B-B14F-4D97-AF65-F5344CB8AC3E}">
        <p14:creationId xmlns:p14="http://schemas.microsoft.com/office/powerpoint/2010/main" val="28148060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Titel tekst en kleine afbeeld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84E1E2-2848-4095-A9AF-1457A6B86CF2}"/>
              </a:ext>
            </a:extLst>
          </p:cNvPr>
          <p:cNvSpPr>
            <a:spLocks noGrp="1"/>
          </p:cNvSpPr>
          <p:nvPr>
            <p:ph type="title" hasCustomPrompt="1"/>
          </p:nvPr>
        </p:nvSpPr>
        <p:spPr>
          <a:xfrm>
            <a:off x="505902" y="512764"/>
            <a:ext cx="10081135" cy="1152624"/>
          </a:xfrm>
          <a:prstGeom prst="rect">
            <a:avLst/>
          </a:prstGeom>
        </p:spPr>
        <p:txBody>
          <a:bodyPr anchor="b">
            <a:normAutofit/>
          </a:bodyPr>
          <a:lstStyle>
            <a:lvl1pPr>
              <a:defRPr sz="3500"/>
            </a:lvl1pPr>
          </a:lstStyle>
          <a:p>
            <a:r>
              <a:rPr lang="nl-NL"/>
              <a:t>Klik om stijl te bewerken </a:t>
            </a:r>
            <a:r>
              <a:rPr lang="nl-NL" err="1"/>
              <a:t>bladiebladiebladie</a:t>
            </a:r>
            <a:endParaRPr lang="nl-NL"/>
          </a:p>
        </p:txBody>
      </p:sp>
      <p:sp>
        <p:nvSpPr>
          <p:cNvPr id="3" name="Tijdelijke aanduiding voor afbeelding 2">
            <a:extLst>
              <a:ext uri="{FF2B5EF4-FFF2-40B4-BE49-F238E27FC236}">
                <a16:creationId xmlns:a16="http://schemas.microsoft.com/office/drawing/2014/main" id="{FF461707-88FE-43F5-8349-572C12FD548B}"/>
              </a:ext>
            </a:extLst>
          </p:cNvPr>
          <p:cNvSpPr>
            <a:spLocks noGrp="1"/>
          </p:cNvSpPr>
          <p:nvPr>
            <p:ph type="pic" idx="1"/>
          </p:nvPr>
        </p:nvSpPr>
        <p:spPr>
          <a:xfrm>
            <a:off x="10597654" y="2169443"/>
            <a:ext cx="3137272" cy="244899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545B07BC-56A5-4946-BC49-2A5D5FD03663}"/>
              </a:ext>
            </a:extLst>
          </p:cNvPr>
          <p:cNvSpPr>
            <a:spLocks noGrp="1"/>
          </p:cNvSpPr>
          <p:nvPr>
            <p:ph type="body" sz="half" idx="2"/>
          </p:nvPr>
        </p:nvSpPr>
        <p:spPr>
          <a:xfrm>
            <a:off x="506412" y="2169443"/>
            <a:ext cx="9609137" cy="4536158"/>
          </a:xfrm>
          <a:prstGeom prst="rect">
            <a:avLst/>
          </a:prstGeom>
        </p:spPr>
        <p:txBody>
          <a:bodyPr>
            <a:normAutofit/>
          </a:bodyPr>
          <a:lstStyle>
            <a:lvl1pPr marL="0" indent="0">
              <a:buNone/>
              <a:defRPr sz="3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DB790A8C-3858-420A-94EB-25BEC7B6F09B}"/>
              </a:ext>
            </a:extLst>
          </p:cNvPr>
          <p:cNvSpPr>
            <a:spLocks noGrp="1"/>
          </p:cNvSpPr>
          <p:nvPr>
            <p:ph type="dt" sz="half" idx="10"/>
          </p:nvPr>
        </p:nvSpPr>
        <p:spPr/>
        <p:txBody>
          <a:bodyPr/>
          <a:lstStyle/>
          <a:p>
            <a:fld id="{EBA637D1-9C79-4B46-AC7C-4B86CF0369E1}" type="datetime1">
              <a:rPr lang="nl-NL" smtClean="0"/>
              <a:t>14-7-2023</a:t>
            </a:fld>
            <a:endParaRPr lang="nl-NL"/>
          </a:p>
        </p:txBody>
      </p:sp>
      <p:sp>
        <p:nvSpPr>
          <p:cNvPr id="6" name="Tijdelijke aanduiding voor voettekst 5">
            <a:extLst>
              <a:ext uri="{FF2B5EF4-FFF2-40B4-BE49-F238E27FC236}">
                <a16:creationId xmlns:a16="http://schemas.microsoft.com/office/drawing/2014/main" id="{A8D23E72-3138-443B-9F2B-AD4F0A13F8A3}"/>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2C182C2A-5D9E-4E3D-B281-1084B66CF2A0}"/>
              </a:ext>
            </a:extLst>
          </p:cNvPr>
          <p:cNvSpPr>
            <a:spLocks noGrp="1"/>
          </p:cNvSpPr>
          <p:nvPr>
            <p:ph type="sldNum" sz="quarter" idx="12"/>
          </p:nvPr>
        </p:nvSpPr>
        <p:spPr/>
        <p:txBody>
          <a:bodyPr/>
          <a:lstStyle/>
          <a:p>
            <a:fld id="{2B3E12A1-FC49-43F7-8A24-D23D4D4CE121}" type="slidenum">
              <a:rPr lang="nl-NL" smtClean="0"/>
              <a:t>‹nr.›</a:t>
            </a:fld>
            <a:endParaRPr lang="nl-NL"/>
          </a:p>
        </p:txBody>
      </p:sp>
    </p:spTree>
    <p:extLst>
      <p:ext uri="{BB962C8B-B14F-4D97-AF65-F5344CB8AC3E}">
        <p14:creationId xmlns:p14="http://schemas.microsoft.com/office/powerpoint/2010/main" val="37316947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el en drie kolommen">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E82EF1-78ED-48CC-B2D3-D7CA5A86867D}"/>
              </a:ext>
            </a:extLst>
          </p:cNvPr>
          <p:cNvSpPr>
            <a:spLocks noGrp="1"/>
          </p:cNvSpPr>
          <p:nvPr>
            <p:ph type="title"/>
          </p:nvPr>
        </p:nvSpPr>
        <p:spPr>
          <a:xfrm>
            <a:off x="500769" y="512763"/>
            <a:ext cx="10086269" cy="720576"/>
          </a:xfrm>
          <a:prstGeom prst="rect">
            <a:avLst/>
          </a:prstGeom>
        </p:spPr>
        <p:txBody>
          <a:bodyPr>
            <a:normAutofit/>
          </a:bodyPr>
          <a:lstStyle>
            <a:lvl1pPr>
              <a:defRPr sz="3500"/>
            </a:lvl1pPr>
          </a:lstStyle>
          <a:p>
            <a:r>
              <a:rPr lang="nl-NL"/>
              <a:t>Klik om stijl te bewerken</a:t>
            </a:r>
          </a:p>
        </p:txBody>
      </p:sp>
      <p:sp>
        <p:nvSpPr>
          <p:cNvPr id="3" name="Tijdelijke aanduiding voor verticale tekst 2">
            <a:extLst>
              <a:ext uri="{FF2B5EF4-FFF2-40B4-BE49-F238E27FC236}">
                <a16:creationId xmlns:a16="http://schemas.microsoft.com/office/drawing/2014/main" id="{0C8CA6F9-E8BA-4E65-8C93-06369B17CC01}"/>
              </a:ext>
            </a:extLst>
          </p:cNvPr>
          <p:cNvSpPr>
            <a:spLocks noGrp="1"/>
          </p:cNvSpPr>
          <p:nvPr>
            <p:ph type="body" orient="vert" idx="1"/>
          </p:nvPr>
        </p:nvSpPr>
        <p:spPr>
          <a:xfrm rot="16200000">
            <a:off x="-136465" y="2318652"/>
            <a:ext cx="5029826" cy="3744069"/>
          </a:xfrm>
          <a:prstGeom prst="rect">
            <a:avLst/>
          </a:prstGeo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1CE106D-928A-4471-9A89-F171AD058167}"/>
              </a:ext>
            </a:extLst>
          </p:cNvPr>
          <p:cNvSpPr>
            <a:spLocks noGrp="1"/>
          </p:cNvSpPr>
          <p:nvPr>
            <p:ph type="dt" sz="half" idx="10"/>
          </p:nvPr>
        </p:nvSpPr>
        <p:spPr/>
        <p:txBody>
          <a:bodyPr/>
          <a:lstStyle/>
          <a:p>
            <a:fld id="{AEAC3A0A-A7D0-40D5-9469-F708CF3FFC9B}" type="datetime1">
              <a:rPr lang="nl-NL" smtClean="0"/>
              <a:t>14-7-2023</a:t>
            </a:fld>
            <a:endParaRPr lang="nl-NL"/>
          </a:p>
        </p:txBody>
      </p:sp>
      <p:sp>
        <p:nvSpPr>
          <p:cNvPr id="5" name="Tijdelijke aanduiding voor voettekst 4">
            <a:extLst>
              <a:ext uri="{FF2B5EF4-FFF2-40B4-BE49-F238E27FC236}">
                <a16:creationId xmlns:a16="http://schemas.microsoft.com/office/drawing/2014/main" id="{34EB6A2B-EF27-465F-A504-93DE198EDE8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A76D177-9B4B-4BBC-80AA-D94B65A8460C}"/>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7" name="Tijdelijke aanduiding voor verticale tekst 2">
            <a:extLst>
              <a:ext uri="{FF2B5EF4-FFF2-40B4-BE49-F238E27FC236}">
                <a16:creationId xmlns:a16="http://schemas.microsoft.com/office/drawing/2014/main" id="{E91E4F5C-6549-45E3-BE7B-B7E07FED7536}"/>
              </a:ext>
            </a:extLst>
          </p:cNvPr>
          <p:cNvSpPr>
            <a:spLocks noGrp="1"/>
          </p:cNvSpPr>
          <p:nvPr>
            <p:ph type="body" orient="vert" idx="13"/>
          </p:nvPr>
        </p:nvSpPr>
        <p:spPr>
          <a:xfrm rot="16200000">
            <a:off x="4616139" y="2318651"/>
            <a:ext cx="5029826" cy="3744069"/>
          </a:xfrm>
          <a:prstGeom prst="rect">
            <a:avLst/>
          </a:prstGeo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verticale tekst 2">
            <a:extLst>
              <a:ext uri="{FF2B5EF4-FFF2-40B4-BE49-F238E27FC236}">
                <a16:creationId xmlns:a16="http://schemas.microsoft.com/office/drawing/2014/main" id="{09C209A3-FC70-45F6-98C7-8911DDFAB72C}"/>
              </a:ext>
            </a:extLst>
          </p:cNvPr>
          <p:cNvSpPr>
            <a:spLocks noGrp="1"/>
          </p:cNvSpPr>
          <p:nvPr>
            <p:ph type="body" orient="vert" idx="14"/>
          </p:nvPr>
        </p:nvSpPr>
        <p:spPr>
          <a:xfrm rot="16200000">
            <a:off x="9368741" y="2318652"/>
            <a:ext cx="5029826" cy="3744069"/>
          </a:xfrm>
          <a:prstGeom prst="rect">
            <a:avLst/>
          </a:prstGeo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1532553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el tab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3AD17430-0500-41B0-B420-2ED7D86BB349}"/>
              </a:ext>
            </a:extLst>
          </p:cNvPr>
          <p:cNvSpPr>
            <a:spLocks noGrp="1"/>
          </p:cNvSpPr>
          <p:nvPr>
            <p:ph type="title" orient="vert"/>
          </p:nvPr>
        </p:nvSpPr>
        <p:spPr>
          <a:xfrm rot="16200000">
            <a:off x="3778052" y="-2757686"/>
            <a:ext cx="674290" cy="7215188"/>
          </a:xfrm>
          <a:prstGeom prst="rect">
            <a:avLst/>
          </a:prstGeom>
        </p:spPr>
        <p:txBody>
          <a:bodyPr vert="eaVert">
            <a:normAutofit/>
          </a:bodyPr>
          <a:lstStyle>
            <a:lvl1pPr>
              <a:defRPr sz="3500"/>
            </a:lvl1pPr>
          </a:lstStyle>
          <a:p>
            <a:r>
              <a:rPr lang="nl-NL"/>
              <a:t>Klik om stijl te bewerken</a:t>
            </a:r>
          </a:p>
        </p:txBody>
      </p:sp>
      <p:sp>
        <p:nvSpPr>
          <p:cNvPr id="3" name="Tijdelijke aanduiding voor verticale tekst 2">
            <a:extLst>
              <a:ext uri="{FF2B5EF4-FFF2-40B4-BE49-F238E27FC236}">
                <a16:creationId xmlns:a16="http://schemas.microsoft.com/office/drawing/2014/main" id="{912EBBE2-F2E4-43F0-8096-424D47940232}"/>
              </a:ext>
            </a:extLst>
          </p:cNvPr>
          <p:cNvSpPr>
            <a:spLocks noGrp="1"/>
          </p:cNvSpPr>
          <p:nvPr>
            <p:ph type="body" orient="vert" idx="1"/>
          </p:nvPr>
        </p:nvSpPr>
        <p:spPr>
          <a:xfrm rot="16200000">
            <a:off x="7669548" y="613903"/>
            <a:ext cx="4968205" cy="7215188"/>
          </a:xfrm>
          <a:prstGeom prst="rect">
            <a:avLst/>
          </a:prstGeo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0F84984-D210-4EE3-AEF0-7ABFD8CE84F3}"/>
              </a:ext>
            </a:extLst>
          </p:cNvPr>
          <p:cNvSpPr>
            <a:spLocks noGrp="1"/>
          </p:cNvSpPr>
          <p:nvPr>
            <p:ph type="dt" sz="half" idx="10"/>
          </p:nvPr>
        </p:nvSpPr>
        <p:spPr/>
        <p:txBody>
          <a:bodyPr/>
          <a:lstStyle/>
          <a:p>
            <a:fld id="{EBBF2D91-3DDC-4D90-840D-FCF4D68B43E6}" type="datetime1">
              <a:rPr lang="nl-NL" smtClean="0"/>
              <a:t>14-7-2023</a:t>
            </a:fld>
            <a:endParaRPr lang="nl-NL"/>
          </a:p>
        </p:txBody>
      </p:sp>
      <p:sp>
        <p:nvSpPr>
          <p:cNvPr id="5" name="Tijdelijke aanduiding voor voettekst 4">
            <a:extLst>
              <a:ext uri="{FF2B5EF4-FFF2-40B4-BE49-F238E27FC236}">
                <a16:creationId xmlns:a16="http://schemas.microsoft.com/office/drawing/2014/main" id="{B38B9BDA-97D4-4F40-B5A8-8E96F1EA392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2D0705B-0933-4793-A3A9-172F28F7A19E}"/>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8" name="Tijdelijke aanduiding voor tabel 7">
            <a:extLst>
              <a:ext uri="{FF2B5EF4-FFF2-40B4-BE49-F238E27FC236}">
                <a16:creationId xmlns:a16="http://schemas.microsoft.com/office/drawing/2014/main" id="{6F8688F6-7602-445E-B0D1-5511CBA954AF}"/>
              </a:ext>
            </a:extLst>
          </p:cNvPr>
          <p:cNvSpPr>
            <a:spLocks noGrp="1"/>
          </p:cNvSpPr>
          <p:nvPr>
            <p:ph type="tbl" sz="quarter" idx="13"/>
          </p:nvPr>
        </p:nvSpPr>
        <p:spPr>
          <a:xfrm>
            <a:off x="506413" y="1737394"/>
            <a:ext cx="5327650" cy="4968206"/>
          </a:xfrm>
        </p:spPr>
        <p:txBody>
          <a:bodyPr/>
          <a:lstStyle/>
          <a:p>
            <a:endParaRPr lang="nl-NL"/>
          </a:p>
        </p:txBody>
      </p:sp>
    </p:spTree>
    <p:extLst>
      <p:ext uri="{BB962C8B-B14F-4D97-AF65-F5344CB8AC3E}">
        <p14:creationId xmlns:p14="http://schemas.microsoft.com/office/powerpoint/2010/main" val="3325391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Voorpagina: titel, subtitel, naam, funct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78026C-0C51-4D90-B055-28FC6711A9A9}"/>
              </a:ext>
            </a:extLst>
          </p:cNvPr>
          <p:cNvSpPr>
            <a:spLocks noGrp="1"/>
          </p:cNvSpPr>
          <p:nvPr>
            <p:ph type="title"/>
          </p:nvPr>
        </p:nvSpPr>
        <p:spPr>
          <a:xfrm>
            <a:off x="506414" y="512763"/>
            <a:ext cx="11664949" cy="2232025"/>
          </a:xfrm>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2BBF9B8D-C8B6-45FB-A556-593C3C13DDE3}"/>
              </a:ext>
            </a:extLst>
          </p:cNvPr>
          <p:cNvSpPr>
            <a:spLocks noGrp="1"/>
          </p:cNvSpPr>
          <p:nvPr>
            <p:ph type="dt" sz="half" idx="10"/>
          </p:nvPr>
        </p:nvSpPr>
        <p:spPr/>
        <p:txBody>
          <a:bodyPr/>
          <a:lstStyle/>
          <a:p>
            <a:fld id="{90722611-403B-4BFB-94B8-3424D7026699}" type="datetime1">
              <a:rPr lang="nl-NL" smtClean="0"/>
              <a:t>14-7-2023</a:t>
            </a:fld>
            <a:endParaRPr lang="nl-NL"/>
          </a:p>
        </p:txBody>
      </p:sp>
      <p:sp>
        <p:nvSpPr>
          <p:cNvPr id="4" name="Tijdelijke aanduiding voor voettekst 3">
            <a:extLst>
              <a:ext uri="{FF2B5EF4-FFF2-40B4-BE49-F238E27FC236}">
                <a16:creationId xmlns:a16="http://schemas.microsoft.com/office/drawing/2014/main" id="{9234AAD7-2FAA-4784-979A-F6DA7AACAF45}"/>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41838358-72D6-4677-A2A1-4EBF619D2FFE}"/>
              </a:ext>
            </a:extLst>
          </p:cNvPr>
          <p:cNvSpPr>
            <a:spLocks noGrp="1"/>
          </p:cNvSpPr>
          <p:nvPr>
            <p:ph type="sldNum" sz="quarter" idx="12"/>
          </p:nvPr>
        </p:nvSpPr>
        <p:spPr/>
        <p:txBody>
          <a:bodyPr/>
          <a:lstStyle/>
          <a:p>
            <a:fld id="{2B3E12A1-FC49-43F7-8A24-D23D4D4CE121}" type="slidenum">
              <a:rPr lang="nl-NL" smtClean="0"/>
              <a:pPr/>
              <a:t>‹nr.›</a:t>
            </a:fld>
            <a:endParaRPr lang="nl-NL"/>
          </a:p>
        </p:txBody>
      </p:sp>
      <p:sp>
        <p:nvSpPr>
          <p:cNvPr id="7" name="Tijdelijke aanduiding voor tekst 6">
            <a:extLst>
              <a:ext uri="{FF2B5EF4-FFF2-40B4-BE49-F238E27FC236}">
                <a16:creationId xmlns:a16="http://schemas.microsoft.com/office/drawing/2014/main" id="{80748D9D-F438-4AF9-9B0C-920825FD8A2F}"/>
              </a:ext>
            </a:extLst>
          </p:cNvPr>
          <p:cNvSpPr>
            <a:spLocks noGrp="1"/>
          </p:cNvSpPr>
          <p:nvPr>
            <p:ph type="body" sz="quarter" idx="13" hasCustomPrompt="1"/>
          </p:nvPr>
        </p:nvSpPr>
        <p:spPr>
          <a:xfrm>
            <a:off x="505902" y="3394074"/>
            <a:ext cx="10081135" cy="720725"/>
          </a:xfrm>
        </p:spPr>
        <p:txBody>
          <a:bodyPr/>
          <a:lstStyle>
            <a:lvl1pPr marL="0" indent="0">
              <a:buNone/>
              <a:defRPr/>
            </a:lvl1pPr>
          </a:lstStyle>
          <a:p>
            <a:pPr lvl="0"/>
            <a:r>
              <a:rPr lang="nl-NL"/>
              <a:t>Subtitel</a:t>
            </a:r>
          </a:p>
        </p:txBody>
      </p:sp>
      <p:sp>
        <p:nvSpPr>
          <p:cNvPr id="9" name="Tijdelijke aanduiding voor tekst 8">
            <a:extLst>
              <a:ext uri="{FF2B5EF4-FFF2-40B4-BE49-F238E27FC236}">
                <a16:creationId xmlns:a16="http://schemas.microsoft.com/office/drawing/2014/main" id="{7F8CEE1C-5858-4A88-AA67-9816EEC684E7}"/>
              </a:ext>
            </a:extLst>
          </p:cNvPr>
          <p:cNvSpPr>
            <a:spLocks noGrp="1"/>
          </p:cNvSpPr>
          <p:nvPr>
            <p:ph type="body" sz="quarter" idx="14" hasCustomPrompt="1"/>
          </p:nvPr>
        </p:nvSpPr>
        <p:spPr>
          <a:xfrm>
            <a:off x="505902" y="5841851"/>
            <a:ext cx="3456548" cy="842144"/>
          </a:xfrm>
        </p:spPr>
        <p:txBody>
          <a:bodyPr>
            <a:normAutofit/>
          </a:bodyPr>
          <a:lstStyle>
            <a:lvl1pPr marL="0" indent="0">
              <a:buNone/>
              <a:defRPr sz="2000"/>
            </a:lvl1pPr>
          </a:lstStyle>
          <a:p>
            <a:pPr lvl="0"/>
            <a:r>
              <a:rPr lang="nl-NL"/>
              <a:t>Naam</a:t>
            </a:r>
          </a:p>
          <a:p>
            <a:pPr lvl="0"/>
            <a:r>
              <a:rPr lang="nl-NL"/>
              <a:t>Functie</a:t>
            </a:r>
          </a:p>
        </p:txBody>
      </p:sp>
    </p:spTree>
    <p:extLst>
      <p:ext uri="{BB962C8B-B14F-4D97-AF65-F5344CB8AC3E}">
        <p14:creationId xmlns:p14="http://schemas.microsoft.com/office/powerpoint/2010/main" val="17441720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Inhou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CFCE3B-B537-414D-A22B-BBC7EAD17703}"/>
              </a:ext>
            </a:extLst>
          </p:cNvPr>
          <p:cNvSpPr>
            <a:spLocks noGrp="1"/>
          </p:cNvSpPr>
          <p:nvPr>
            <p:ph type="ctrTitle" hasCustomPrompt="1"/>
          </p:nvPr>
        </p:nvSpPr>
        <p:spPr>
          <a:xfrm>
            <a:off x="506413" y="512764"/>
            <a:ext cx="11664950" cy="1008608"/>
          </a:xfrm>
          <a:prstGeom prst="rect">
            <a:avLst/>
          </a:prstGeom>
        </p:spPr>
        <p:txBody>
          <a:bodyPr anchor="b"/>
          <a:lstStyle>
            <a:lvl1pPr algn="l">
              <a:defRPr sz="6000"/>
            </a:lvl1pPr>
          </a:lstStyle>
          <a:p>
            <a:r>
              <a:rPr lang="nl-NL"/>
              <a:t>Inhoud</a:t>
            </a:r>
          </a:p>
        </p:txBody>
      </p:sp>
      <p:sp>
        <p:nvSpPr>
          <p:cNvPr id="3" name="Ondertitel 2">
            <a:extLst>
              <a:ext uri="{FF2B5EF4-FFF2-40B4-BE49-F238E27FC236}">
                <a16:creationId xmlns:a16="http://schemas.microsoft.com/office/drawing/2014/main" id="{40A9E0BE-E156-4122-987A-8F4012C22621}"/>
              </a:ext>
            </a:extLst>
          </p:cNvPr>
          <p:cNvSpPr>
            <a:spLocks noGrp="1"/>
          </p:cNvSpPr>
          <p:nvPr>
            <p:ph type="subTitle" idx="1" hasCustomPrompt="1"/>
          </p:nvPr>
        </p:nvSpPr>
        <p:spPr>
          <a:xfrm>
            <a:off x="506413" y="1809403"/>
            <a:ext cx="13249275" cy="4896544"/>
          </a:xfrm>
          <a:prstGeom prst="rect">
            <a:avLst/>
          </a:prstGeom>
        </p:spPr>
        <p:txBody>
          <a:bodyPr>
            <a:normAutofit/>
          </a:bodyPr>
          <a:lstStyle>
            <a:lvl1pPr marL="0" indent="0" algn="l">
              <a:buFont typeface="Arial" panose="020B0604020202020204" pitchFamily="34" charset="0"/>
              <a:buNone/>
              <a:defRPr sz="35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457200" marR="0" lvl="0" indent="-457200" algn="l" defTabSz="914400" rtl="0" eaLnBrk="1" fontAlgn="auto" latinLnBrk="0" hangingPunct="1">
              <a:lnSpc>
                <a:spcPct val="90000"/>
              </a:lnSpc>
              <a:spcBef>
                <a:spcPts val="1000"/>
              </a:spcBef>
              <a:spcAft>
                <a:spcPts val="0"/>
              </a:spcAft>
              <a:buClrTx/>
              <a:buSzPct val="120000"/>
              <a:buFont typeface="Arial" panose="020B0604020202020204" pitchFamily="34" charset="0"/>
              <a:buChar char="•"/>
              <a:tabLst/>
              <a:defRPr/>
            </a:pPr>
            <a:r>
              <a:rPr kumimoji="0" lang="nl-NL" sz="3500" b="0" i="0" u="none" strike="noStrike" kern="1200" cap="none" spc="55" normalizeH="0" baseline="0" noProof="0">
                <a:ln>
                  <a:noFill/>
                </a:ln>
                <a:solidFill>
                  <a:prstClr val="black"/>
                </a:solidFill>
                <a:effectLst/>
                <a:uLnTx/>
                <a:uFillTx/>
                <a:latin typeface="WorkSans-Light"/>
                <a:ea typeface="+mn-ea"/>
                <a:cs typeface="+mn-cs"/>
              </a:rPr>
              <a:t>Klikken om de tekststijl van het model te bewerken</a:t>
            </a:r>
          </a:p>
          <a:p>
            <a:pPr marL="893763" marR="0" lvl="1" indent="-436563" algn="l" defTabSz="914400" rtl="0" eaLnBrk="1" fontAlgn="auto" latinLnBrk="0" hangingPunct="1">
              <a:lnSpc>
                <a:spcPct val="90000"/>
              </a:lnSpc>
              <a:spcBef>
                <a:spcPts val="500"/>
              </a:spcBef>
              <a:spcAft>
                <a:spcPts val="0"/>
              </a:spcAft>
              <a:buClrTx/>
              <a:buSzPct val="120000"/>
              <a:buFont typeface="Arial" panose="020B0604020202020204" pitchFamily="34" charset="0"/>
              <a:buChar char="•"/>
              <a:tabLst/>
              <a:defRPr/>
            </a:pPr>
            <a:r>
              <a:rPr kumimoji="0" lang="nl-NL" sz="3500" b="0" i="0" u="none" strike="noStrike" kern="1200" cap="none" spc="55" normalizeH="0" baseline="0" noProof="0">
                <a:ln>
                  <a:noFill/>
                </a:ln>
                <a:solidFill>
                  <a:prstClr val="black"/>
                </a:solidFill>
                <a:effectLst/>
                <a:uLnTx/>
                <a:uFillTx/>
                <a:latin typeface="WorkSans-Light"/>
                <a:ea typeface="+mn-ea"/>
                <a:cs typeface="+mn-cs"/>
              </a:rPr>
              <a:t>Tweede niveau</a:t>
            </a:r>
          </a:p>
          <a:p>
            <a:pPr marL="1350963" marR="0" lvl="2" indent="-436563" algn="l" defTabSz="914400" rtl="0" eaLnBrk="1" fontAlgn="auto" latinLnBrk="0" hangingPunct="1">
              <a:lnSpc>
                <a:spcPct val="90000"/>
              </a:lnSpc>
              <a:spcBef>
                <a:spcPts val="500"/>
              </a:spcBef>
              <a:spcAft>
                <a:spcPts val="0"/>
              </a:spcAft>
              <a:buClrTx/>
              <a:buSzPct val="120000"/>
              <a:buFont typeface="Arial" panose="020B0604020202020204" pitchFamily="34" charset="0"/>
              <a:buChar char="•"/>
              <a:tabLst/>
              <a:defRPr/>
            </a:pPr>
            <a:r>
              <a:rPr kumimoji="0" lang="nl-NL" sz="3500" b="0" i="0" u="none" strike="noStrike" kern="1200" cap="none" spc="55" normalizeH="0" baseline="0" noProof="0">
                <a:ln>
                  <a:noFill/>
                </a:ln>
                <a:solidFill>
                  <a:prstClr val="black"/>
                </a:solidFill>
                <a:effectLst/>
                <a:uLnTx/>
                <a:uFillTx/>
                <a:latin typeface="WorkSans-Light"/>
                <a:ea typeface="+mn-ea"/>
                <a:cs typeface="+mn-cs"/>
              </a:rPr>
              <a:t>Derde niveau</a:t>
            </a:r>
          </a:p>
          <a:p>
            <a:pPr marL="1787525" marR="0" lvl="3" indent="-415925" algn="l" defTabSz="914400" rtl="0" eaLnBrk="1" fontAlgn="auto" latinLnBrk="0" hangingPunct="1">
              <a:lnSpc>
                <a:spcPct val="90000"/>
              </a:lnSpc>
              <a:spcBef>
                <a:spcPts val="500"/>
              </a:spcBef>
              <a:spcAft>
                <a:spcPts val="0"/>
              </a:spcAft>
              <a:buClrTx/>
              <a:buSzPct val="120000"/>
              <a:buFont typeface="Arial" panose="020B0604020202020204" pitchFamily="34" charset="0"/>
              <a:buChar char="•"/>
              <a:tabLst/>
              <a:defRPr/>
            </a:pPr>
            <a:r>
              <a:rPr kumimoji="0" lang="nl-NL" sz="3500" b="0" i="0" u="none" strike="noStrike" kern="1200" cap="none" spc="55" normalizeH="0" baseline="0" noProof="0">
                <a:ln>
                  <a:noFill/>
                </a:ln>
                <a:solidFill>
                  <a:prstClr val="black"/>
                </a:solidFill>
                <a:effectLst/>
                <a:uLnTx/>
                <a:uFillTx/>
                <a:latin typeface="WorkSans-Light"/>
                <a:ea typeface="+mn-ea"/>
                <a:cs typeface="+mn-cs"/>
              </a:rPr>
              <a:t>Vierde niveau</a:t>
            </a:r>
          </a:p>
          <a:p>
            <a:pPr marL="2244725" marR="0" lvl="4" indent="-415925" algn="l" defTabSz="914400" rtl="0" eaLnBrk="1" fontAlgn="auto" latinLnBrk="0" hangingPunct="1">
              <a:lnSpc>
                <a:spcPct val="90000"/>
              </a:lnSpc>
              <a:spcBef>
                <a:spcPts val="500"/>
              </a:spcBef>
              <a:spcAft>
                <a:spcPts val="0"/>
              </a:spcAft>
              <a:buClrTx/>
              <a:buSzPct val="120000"/>
              <a:buFont typeface="Arial" panose="020B0604020202020204" pitchFamily="34" charset="0"/>
              <a:buChar char="•"/>
              <a:tabLst/>
              <a:defRPr/>
            </a:pPr>
            <a:r>
              <a:rPr kumimoji="0" lang="nl-NL" sz="3500" b="0" i="0" u="none" strike="noStrike" kern="1200" cap="none" spc="55" normalizeH="0" baseline="0" noProof="0">
                <a:ln>
                  <a:noFill/>
                </a:ln>
                <a:solidFill>
                  <a:prstClr val="black"/>
                </a:solidFill>
                <a:effectLst/>
                <a:uLnTx/>
                <a:uFillTx/>
                <a:latin typeface="WorkSans-Light"/>
                <a:ea typeface="+mn-ea"/>
                <a:cs typeface="+mn-cs"/>
              </a:rPr>
              <a:t>Vijfde niveau</a:t>
            </a:r>
          </a:p>
          <a:p>
            <a:pPr marL="2784475" marR="0" lvl="5" indent="-498475" algn="l" defTabSz="914400" rtl="0" eaLnBrk="1" fontAlgn="auto" latinLnBrk="0" hangingPunct="1">
              <a:lnSpc>
                <a:spcPct val="90000"/>
              </a:lnSpc>
              <a:spcBef>
                <a:spcPts val="500"/>
              </a:spcBef>
              <a:spcAft>
                <a:spcPts val="0"/>
              </a:spcAft>
              <a:buClrTx/>
              <a:buSzPct val="120000"/>
              <a:buFont typeface="Arial" panose="020B0604020202020204" pitchFamily="34" charset="0"/>
              <a:buChar char="•"/>
              <a:tabLst/>
              <a:defRPr/>
            </a:pPr>
            <a:r>
              <a:rPr kumimoji="0" lang="nl-NL" sz="3500" b="0" i="0" u="none" strike="noStrike" kern="1200" cap="none" spc="55" normalizeH="0" baseline="0" noProof="0">
                <a:ln>
                  <a:noFill/>
                </a:ln>
                <a:solidFill>
                  <a:prstClr val="black"/>
                </a:solidFill>
                <a:effectLst/>
                <a:uLnTx/>
                <a:uFillTx/>
                <a:latin typeface="WorkSans-Light"/>
                <a:ea typeface="+mn-ea"/>
                <a:cs typeface="+mn-cs"/>
              </a:rPr>
              <a:t>Zesde niveau</a:t>
            </a:r>
          </a:p>
          <a:p>
            <a:pPr marL="3221038" marR="0" lvl="6" indent="-477838" algn="l" defTabSz="914400" rtl="0" eaLnBrk="1" fontAlgn="auto" latinLnBrk="0" hangingPunct="1">
              <a:lnSpc>
                <a:spcPct val="90000"/>
              </a:lnSpc>
              <a:spcBef>
                <a:spcPts val="500"/>
              </a:spcBef>
              <a:spcAft>
                <a:spcPts val="0"/>
              </a:spcAft>
              <a:buClrTx/>
              <a:buSzPct val="120000"/>
              <a:buFont typeface="Arial" panose="020B0604020202020204" pitchFamily="34" charset="0"/>
              <a:buChar char="•"/>
              <a:tabLst/>
              <a:defRPr/>
            </a:pPr>
            <a:r>
              <a:rPr kumimoji="0" lang="nl-NL" sz="3500" b="0" i="0" u="none" strike="noStrike" kern="1200" cap="none" spc="55" normalizeH="0" baseline="0" noProof="0">
                <a:ln>
                  <a:noFill/>
                </a:ln>
                <a:solidFill>
                  <a:prstClr val="black"/>
                </a:solidFill>
                <a:effectLst/>
                <a:uLnTx/>
                <a:uFillTx/>
                <a:latin typeface="WorkSans-Light"/>
                <a:ea typeface="+mn-ea"/>
                <a:cs typeface="+mn-cs"/>
              </a:rPr>
              <a:t>Zevende niveau</a:t>
            </a:r>
          </a:p>
          <a:p>
            <a:pPr marL="3678238" marR="0" lvl="7" indent="-477838" algn="l" defTabSz="914400" rtl="0" eaLnBrk="1" fontAlgn="auto" latinLnBrk="0" hangingPunct="1">
              <a:lnSpc>
                <a:spcPct val="90000"/>
              </a:lnSpc>
              <a:spcBef>
                <a:spcPts val="500"/>
              </a:spcBef>
              <a:spcAft>
                <a:spcPts val="0"/>
              </a:spcAft>
              <a:buClrTx/>
              <a:buSzPct val="120000"/>
              <a:buFont typeface="Arial" panose="020B0604020202020204" pitchFamily="34" charset="0"/>
              <a:buChar char="•"/>
              <a:tabLst/>
              <a:defRPr/>
            </a:pPr>
            <a:r>
              <a:rPr kumimoji="0" lang="nl-NL" sz="3500" b="0" i="0" u="none" strike="noStrike" kern="1200" cap="none" spc="55" normalizeH="0" baseline="0" noProof="0">
                <a:ln>
                  <a:noFill/>
                </a:ln>
                <a:solidFill>
                  <a:prstClr val="black"/>
                </a:solidFill>
                <a:effectLst/>
                <a:uLnTx/>
                <a:uFillTx/>
                <a:latin typeface="WorkSans-Light"/>
                <a:ea typeface="+mn-ea"/>
                <a:cs typeface="+mn-cs"/>
              </a:rPr>
              <a:t>Achtste niveau</a:t>
            </a:r>
          </a:p>
        </p:txBody>
      </p:sp>
      <p:sp>
        <p:nvSpPr>
          <p:cNvPr id="4" name="Tijdelijke aanduiding voor datum 3">
            <a:extLst>
              <a:ext uri="{FF2B5EF4-FFF2-40B4-BE49-F238E27FC236}">
                <a16:creationId xmlns:a16="http://schemas.microsoft.com/office/drawing/2014/main" id="{6827216C-C767-44F1-9301-990F04E370D0}"/>
              </a:ext>
            </a:extLst>
          </p:cNvPr>
          <p:cNvSpPr>
            <a:spLocks noGrp="1"/>
          </p:cNvSpPr>
          <p:nvPr>
            <p:ph type="dt" sz="half" idx="10"/>
          </p:nvPr>
        </p:nvSpPr>
        <p:spPr/>
        <p:txBody>
          <a:bodyPr/>
          <a:lstStyle/>
          <a:p>
            <a:fld id="{D8888F39-49B9-4DE6-9326-717F7A06E674}" type="datetime1">
              <a:rPr lang="nl-NL" smtClean="0"/>
              <a:t>14-7-2023</a:t>
            </a:fld>
            <a:endParaRPr lang="nl-NL"/>
          </a:p>
        </p:txBody>
      </p:sp>
      <p:sp>
        <p:nvSpPr>
          <p:cNvPr id="5" name="Tijdelijke aanduiding voor voettekst 4">
            <a:extLst>
              <a:ext uri="{FF2B5EF4-FFF2-40B4-BE49-F238E27FC236}">
                <a16:creationId xmlns:a16="http://schemas.microsoft.com/office/drawing/2014/main" id="{662666DF-4037-40D8-99BB-35100032C14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B148889-D8B1-4C2E-99D1-FE2CAB7AB97D}"/>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13" name="Tijdelijke aanduiding voor tekst 12">
            <a:extLst>
              <a:ext uri="{FF2B5EF4-FFF2-40B4-BE49-F238E27FC236}">
                <a16:creationId xmlns:a16="http://schemas.microsoft.com/office/drawing/2014/main" id="{EA0D66BA-871B-4852-AE65-ECBDD9925EED}"/>
              </a:ext>
            </a:extLst>
          </p:cNvPr>
          <p:cNvSpPr>
            <a:spLocks noGrp="1"/>
          </p:cNvSpPr>
          <p:nvPr>
            <p:ph type="body" sz="quarter" idx="13" hasCustomPrompt="1"/>
          </p:nvPr>
        </p:nvSpPr>
        <p:spPr>
          <a:xfrm>
            <a:off x="13201650" y="1809750"/>
            <a:ext cx="554038" cy="4895850"/>
          </a:xfrm>
        </p:spPr>
        <p:txBody>
          <a:bodyPr/>
          <a:lstStyle>
            <a:lvl1pPr marL="0" indent="0" algn="r">
              <a:spcBef>
                <a:spcPts val="600"/>
              </a:spcBef>
              <a:buNone/>
              <a:defRPr/>
            </a:lvl1pPr>
          </a:lstStyle>
          <a:p>
            <a:pPr lvl="0"/>
            <a:r>
              <a:rPr lang="nl-NL"/>
              <a:t>1</a:t>
            </a:r>
          </a:p>
          <a:p>
            <a:pPr lvl="0"/>
            <a:r>
              <a:rPr lang="nl-NL"/>
              <a:t>2</a:t>
            </a:r>
          </a:p>
          <a:p>
            <a:pPr lvl="0"/>
            <a:r>
              <a:rPr lang="nl-NL"/>
              <a:t>3</a:t>
            </a:r>
          </a:p>
          <a:p>
            <a:pPr lvl="0"/>
            <a:r>
              <a:rPr lang="nl-NL"/>
              <a:t>4</a:t>
            </a:r>
          </a:p>
          <a:p>
            <a:pPr lvl="0"/>
            <a:r>
              <a:rPr lang="nl-NL"/>
              <a:t>5</a:t>
            </a:r>
          </a:p>
          <a:p>
            <a:pPr lvl="0"/>
            <a:r>
              <a:rPr lang="nl-NL"/>
              <a:t>6</a:t>
            </a:r>
          </a:p>
          <a:p>
            <a:pPr lvl="0"/>
            <a:r>
              <a:rPr lang="nl-NL"/>
              <a:t>7</a:t>
            </a:r>
          </a:p>
          <a:p>
            <a:pPr lvl="0"/>
            <a:r>
              <a:rPr lang="nl-NL"/>
              <a:t>8</a:t>
            </a:r>
          </a:p>
        </p:txBody>
      </p:sp>
    </p:spTree>
    <p:extLst>
      <p:ext uri="{BB962C8B-B14F-4D97-AF65-F5344CB8AC3E}">
        <p14:creationId xmlns:p14="http://schemas.microsoft.com/office/powerpoint/2010/main" val="27266013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el tekst en icoontjes">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D8F374-80AD-4784-BE20-FF037896BDC5}"/>
              </a:ext>
            </a:extLst>
          </p:cNvPr>
          <p:cNvSpPr>
            <a:spLocks noGrp="1"/>
          </p:cNvSpPr>
          <p:nvPr>
            <p:ph type="title" hasCustomPrompt="1"/>
          </p:nvPr>
        </p:nvSpPr>
        <p:spPr>
          <a:xfrm>
            <a:off x="506066" y="520140"/>
            <a:ext cx="11665297" cy="1865327"/>
          </a:xfrm>
          <a:prstGeom prst="rect">
            <a:avLst/>
          </a:prstGeom>
        </p:spPr>
        <p:txBody>
          <a:bodyPr>
            <a:normAutofit/>
          </a:bodyPr>
          <a:lstStyle>
            <a:lvl1pPr>
              <a:defRPr sz="6000"/>
            </a:lvl1pPr>
          </a:lstStyle>
          <a:p>
            <a:r>
              <a:rPr lang="nl-NL"/>
              <a:t>Klik om stijl te bewerken </a:t>
            </a:r>
            <a:r>
              <a:rPr lang="nl-NL" err="1"/>
              <a:t>bladiebla</a:t>
            </a:r>
            <a:endParaRPr lang="nl-NL"/>
          </a:p>
        </p:txBody>
      </p:sp>
      <p:sp>
        <p:nvSpPr>
          <p:cNvPr id="3" name="Tijdelijke aanduiding voor inhoud 2">
            <a:extLst>
              <a:ext uri="{FF2B5EF4-FFF2-40B4-BE49-F238E27FC236}">
                <a16:creationId xmlns:a16="http://schemas.microsoft.com/office/drawing/2014/main" id="{170867AF-54F1-4CAE-A106-274054A43856}"/>
              </a:ext>
            </a:extLst>
          </p:cNvPr>
          <p:cNvSpPr>
            <a:spLocks noGrp="1"/>
          </p:cNvSpPr>
          <p:nvPr>
            <p:ph idx="1"/>
          </p:nvPr>
        </p:nvSpPr>
        <p:spPr>
          <a:xfrm>
            <a:off x="505903" y="2744788"/>
            <a:ext cx="13249785" cy="2448991"/>
          </a:xfrm>
          <a:prstGeom prst="rect">
            <a:avLst/>
          </a:prstGeom>
        </p:spPr>
        <p:txBody>
          <a:bodyPr/>
          <a:lstStyle>
            <a:lvl1pPr marL="0" indent="0" algn="l">
              <a:buNone/>
              <a:defRPr/>
            </a:lvl1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F10877C3-97E4-40B5-ADFE-8423E11AA79D}"/>
              </a:ext>
            </a:extLst>
          </p:cNvPr>
          <p:cNvSpPr>
            <a:spLocks noGrp="1"/>
          </p:cNvSpPr>
          <p:nvPr>
            <p:ph type="dt" sz="half" idx="10"/>
          </p:nvPr>
        </p:nvSpPr>
        <p:spPr/>
        <p:txBody>
          <a:bodyPr/>
          <a:lstStyle/>
          <a:p>
            <a:fld id="{DF84FE1D-A483-4F1A-8C63-564719D7055C}" type="datetime1">
              <a:rPr lang="nl-NL" smtClean="0"/>
              <a:t>14-7-2023</a:t>
            </a:fld>
            <a:endParaRPr lang="nl-NL"/>
          </a:p>
        </p:txBody>
      </p:sp>
      <p:sp>
        <p:nvSpPr>
          <p:cNvPr id="5" name="Tijdelijke aanduiding voor voettekst 4">
            <a:extLst>
              <a:ext uri="{FF2B5EF4-FFF2-40B4-BE49-F238E27FC236}">
                <a16:creationId xmlns:a16="http://schemas.microsoft.com/office/drawing/2014/main" id="{E5809D92-FC55-47A1-ACFB-9238A801300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7A40B22-4A10-4281-8B89-425A5FCE01CA}"/>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15" name="Tijdelijke aanduiding voor afbeelding 14">
            <a:extLst>
              <a:ext uri="{FF2B5EF4-FFF2-40B4-BE49-F238E27FC236}">
                <a16:creationId xmlns:a16="http://schemas.microsoft.com/office/drawing/2014/main" id="{2055C495-6788-4652-AD45-309448A6FB1F}"/>
              </a:ext>
            </a:extLst>
          </p:cNvPr>
          <p:cNvSpPr>
            <a:spLocks noGrp="1"/>
          </p:cNvSpPr>
          <p:nvPr>
            <p:ph type="pic" sz="quarter" idx="13" hasCustomPrompt="1"/>
          </p:nvPr>
        </p:nvSpPr>
        <p:spPr>
          <a:xfrm>
            <a:off x="730250" y="5684568"/>
            <a:ext cx="1771650" cy="1338531"/>
          </a:xfrm>
        </p:spPr>
        <p:txBody>
          <a:bodyPr/>
          <a:lstStyle>
            <a:lvl1pPr marL="0" indent="0">
              <a:buNone/>
              <a:defRPr/>
            </a:lvl1pPr>
          </a:lstStyle>
          <a:p>
            <a:r>
              <a:rPr lang="nl-NL"/>
              <a:t>Icoon1</a:t>
            </a:r>
          </a:p>
        </p:txBody>
      </p:sp>
      <p:sp>
        <p:nvSpPr>
          <p:cNvPr id="16" name="Tijdelijke aanduiding voor afbeelding 14">
            <a:extLst>
              <a:ext uri="{FF2B5EF4-FFF2-40B4-BE49-F238E27FC236}">
                <a16:creationId xmlns:a16="http://schemas.microsoft.com/office/drawing/2014/main" id="{6F11893D-48CA-48CC-BACD-55B1187A05AB}"/>
              </a:ext>
            </a:extLst>
          </p:cNvPr>
          <p:cNvSpPr>
            <a:spLocks noGrp="1"/>
          </p:cNvSpPr>
          <p:nvPr>
            <p:ph type="pic" sz="quarter" idx="14" hasCustomPrompt="1"/>
          </p:nvPr>
        </p:nvSpPr>
        <p:spPr>
          <a:xfrm>
            <a:off x="3149606" y="5684568"/>
            <a:ext cx="1771650" cy="1338531"/>
          </a:xfrm>
        </p:spPr>
        <p:txBody>
          <a:bodyPr/>
          <a:lstStyle>
            <a:lvl1pPr marL="0" indent="0">
              <a:buNone/>
              <a:defRPr/>
            </a:lvl1pPr>
          </a:lstStyle>
          <a:p>
            <a:r>
              <a:rPr lang="nl-NL"/>
              <a:t>Icoon2</a:t>
            </a:r>
          </a:p>
        </p:txBody>
      </p:sp>
      <p:sp>
        <p:nvSpPr>
          <p:cNvPr id="17" name="Tijdelijke aanduiding voor afbeelding 14">
            <a:extLst>
              <a:ext uri="{FF2B5EF4-FFF2-40B4-BE49-F238E27FC236}">
                <a16:creationId xmlns:a16="http://schemas.microsoft.com/office/drawing/2014/main" id="{9CEED95B-D249-4DFC-8639-525542DBE2DD}"/>
              </a:ext>
            </a:extLst>
          </p:cNvPr>
          <p:cNvSpPr>
            <a:spLocks noGrp="1"/>
          </p:cNvSpPr>
          <p:nvPr>
            <p:ph type="pic" sz="quarter" idx="15" hasCustomPrompt="1"/>
          </p:nvPr>
        </p:nvSpPr>
        <p:spPr>
          <a:xfrm>
            <a:off x="5568418" y="5684300"/>
            <a:ext cx="1771650" cy="1338530"/>
          </a:xfrm>
        </p:spPr>
        <p:txBody>
          <a:bodyPr/>
          <a:lstStyle>
            <a:lvl1pPr marL="0" indent="0">
              <a:buNone/>
              <a:defRPr/>
            </a:lvl1pPr>
          </a:lstStyle>
          <a:p>
            <a:r>
              <a:rPr lang="nl-NL"/>
              <a:t>Icoon3</a:t>
            </a:r>
          </a:p>
        </p:txBody>
      </p:sp>
    </p:spTree>
    <p:extLst>
      <p:ext uri="{BB962C8B-B14F-4D97-AF65-F5344CB8AC3E}">
        <p14:creationId xmlns:p14="http://schemas.microsoft.com/office/powerpoint/2010/main" val="36831413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el teskt en afbeeld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D570BD-F1D5-431F-BC45-EE9CF37006FF}"/>
              </a:ext>
            </a:extLst>
          </p:cNvPr>
          <p:cNvSpPr>
            <a:spLocks noGrp="1"/>
          </p:cNvSpPr>
          <p:nvPr>
            <p:ph type="title"/>
          </p:nvPr>
        </p:nvSpPr>
        <p:spPr>
          <a:xfrm>
            <a:off x="506414" y="512763"/>
            <a:ext cx="11664950" cy="1862138"/>
          </a:xfrm>
          <a:prstGeom prst="rect">
            <a:avLst/>
          </a:prstGeo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BA77790E-9DAB-4A11-A936-CA3A0B8D4D64}"/>
              </a:ext>
            </a:extLst>
          </p:cNvPr>
          <p:cNvSpPr>
            <a:spLocks noGrp="1"/>
          </p:cNvSpPr>
          <p:nvPr>
            <p:ph type="body" idx="1"/>
          </p:nvPr>
        </p:nvSpPr>
        <p:spPr>
          <a:xfrm>
            <a:off x="5402114" y="2889250"/>
            <a:ext cx="8316000" cy="3816350"/>
          </a:xfrm>
          <a:prstGeom prst="rect">
            <a:avLst/>
          </a:prstGeom>
        </p:spPr>
        <p:txBody>
          <a:bodyPr>
            <a:normAutofit/>
          </a:bodyPr>
          <a:lstStyle>
            <a:lvl1pPr marL="0" indent="0">
              <a:buNone/>
              <a:defRPr kumimoji="0" lang="nl-NL" sz="3500" b="0" i="0" u="none" strike="noStrike" kern="1200" cap="none" spc="55" normalizeH="0" baseline="0" dirty="0" smtClean="0">
                <a:ln>
                  <a:noFill/>
                </a:ln>
                <a:solidFill>
                  <a:prstClr val="black"/>
                </a:solidFill>
                <a:effectLst/>
                <a:uLnTx/>
                <a:uFillTx/>
                <a:latin typeface="WorkSans-Ligh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604BD8BE-A104-4126-AF43-4EF4EC16938A}"/>
              </a:ext>
            </a:extLst>
          </p:cNvPr>
          <p:cNvSpPr>
            <a:spLocks noGrp="1"/>
          </p:cNvSpPr>
          <p:nvPr>
            <p:ph type="dt" sz="half" idx="10"/>
          </p:nvPr>
        </p:nvSpPr>
        <p:spPr/>
        <p:txBody>
          <a:bodyPr/>
          <a:lstStyle/>
          <a:p>
            <a:fld id="{D69E4A00-FFEE-4A54-AC57-6DD79A82D8BD}" type="datetime1">
              <a:rPr lang="nl-NL" smtClean="0"/>
              <a:t>14-7-2023</a:t>
            </a:fld>
            <a:endParaRPr lang="nl-NL"/>
          </a:p>
        </p:txBody>
      </p:sp>
      <p:sp>
        <p:nvSpPr>
          <p:cNvPr id="5" name="Tijdelijke aanduiding voor voettekst 4">
            <a:extLst>
              <a:ext uri="{FF2B5EF4-FFF2-40B4-BE49-F238E27FC236}">
                <a16:creationId xmlns:a16="http://schemas.microsoft.com/office/drawing/2014/main" id="{66F646B6-6450-4662-B08E-94F74061974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DC527AB-18F4-4358-ABBC-6B9B48E510C6}"/>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8" name="Tijdelijke aanduiding voor afbeelding 7">
            <a:extLst>
              <a:ext uri="{FF2B5EF4-FFF2-40B4-BE49-F238E27FC236}">
                <a16:creationId xmlns:a16="http://schemas.microsoft.com/office/drawing/2014/main" id="{6015F593-A86D-4731-AD64-6235518838BB}"/>
              </a:ext>
            </a:extLst>
          </p:cNvPr>
          <p:cNvSpPr>
            <a:spLocks noGrp="1"/>
          </p:cNvSpPr>
          <p:nvPr>
            <p:ph type="pic" sz="quarter" idx="13"/>
          </p:nvPr>
        </p:nvSpPr>
        <p:spPr>
          <a:xfrm>
            <a:off x="506412" y="2889250"/>
            <a:ext cx="4248126" cy="3816350"/>
          </a:xfrm>
        </p:spPr>
        <p:txBody>
          <a:bodyPr/>
          <a:lstStyle/>
          <a:p>
            <a:endParaRPr lang="nl-NL"/>
          </a:p>
        </p:txBody>
      </p:sp>
    </p:spTree>
    <p:extLst>
      <p:ext uri="{BB962C8B-B14F-4D97-AF65-F5344CB8AC3E}">
        <p14:creationId xmlns:p14="http://schemas.microsoft.com/office/powerpoint/2010/main" val="266641225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itel en twee kolommen">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03CFC4-12BA-4A18-AE1B-2E5D83EF5B8D}"/>
              </a:ext>
            </a:extLst>
          </p:cNvPr>
          <p:cNvSpPr>
            <a:spLocks noGrp="1"/>
          </p:cNvSpPr>
          <p:nvPr>
            <p:ph type="title" hasCustomPrompt="1"/>
          </p:nvPr>
        </p:nvSpPr>
        <p:spPr>
          <a:xfrm>
            <a:off x="517526" y="527844"/>
            <a:ext cx="11653837" cy="1739106"/>
          </a:xfrm>
          <a:prstGeom prst="rect">
            <a:avLst/>
          </a:prstGeom>
        </p:spPr>
        <p:txBody>
          <a:bodyPr>
            <a:normAutofit/>
          </a:bodyPr>
          <a:lstStyle>
            <a:lvl1pPr>
              <a:defRPr sz="6000"/>
            </a:lvl1pPr>
          </a:lstStyle>
          <a:p>
            <a:r>
              <a:rPr lang="nl-NL"/>
              <a:t>Klik om stijl te bewerken </a:t>
            </a:r>
            <a:r>
              <a:rPr lang="nl-NL" err="1"/>
              <a:t>bladie</a:t>
            </a:r>
            <a:endParaRPr lang="nl-NL"/>
          </a:p>
        </p:txBody>
      </p:sp>
      <p:sp>
        <p:nvSpPr>
          <p:cNvPr id="3" name="Tijdelijke aanduiding voor inhoud 2">
            <a:extLst>
              <a:ext uri="{FF2B5EF4-FFF2-40B4-BE49-F238E27FC236}">
                <a16:creationId xmlns:a16="http://schemas.microsoft.com/office/drawing/2014/main" id="{9FEC95E8-7D2E-4861-B403-FD4FEC497704}"/>
              </a:ext>
            </a:extLst>
          </p:cNvPr>
          <p:cNvSpPr>
            <a:spLocks noGrp="1"/>
          </p:cNvSpPr>
          <p:nvPr>
            <p:ph sz="half" idx="1"/>
          </p:nvPr>
        </p:nvSpPr>
        <p:spPr>
          <a:xfrm>
            <a:off x="505902" y="2889251"/>
            <a:ext cx="6190555" cy="3816350"/>
          </a:xfrm>
          <a:prstGeom prst="rect">
            <a:avLst/>
          </a:prstGeo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FE64CBBB-486D-4C65-ABBF-2AFEDFA84EC5}"/>
              </a:ext>
            </a:extLst>
          </p:cNvPr>
          <p:cNvSpPr>
            <a:spLocks noGrp="1"/>
          </p:cNvSpPr>
          <p:nvPr>
            <p:ph sz="half" idx="2"/>
          </p:nvPr>
        </p:nvSpPr>
        <p:spPr>
          <a:xfrm>
            <a:off x="7562850" y="2889251"/>
            <a:ext cx="6190556" cy="3816350"/>
          </a:xfrm>
          <a:prstGeom prst="rect">
            <a:avLst/>
          </a:prstGeo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897E6CAB-7E1E-4DF6-BDB2-D236B665F8C6}"/>
              </a:ext>
            </a:extLst>
          </p:cNvPr>
          <p:cNvSpPr>
            <a:spLocks noGrp="1"/>
          </p:cNvSpPr>
          <p:nvPr>
            <p:ph type="dt" sz="half" idx="10"/>
          </p:nvPr>
        </p:nvSpPr>
        <p:spPr/>
        <p:txBody>
          <a:bodyPr/>
          <a:lstStyle/>
          <a:p>
            <a:fld id="{BDEE4412-59DE-4D91-9C01-327B44B72BD3}" type="datetime1">
              <a:rPr lang="nl-NL" smtClean="0"/>
              <a:t>14-7-2023</a:t>
            </a:fld>
            <a:endParaRPr lang="nl-NL"/>
          </a:p>
        </p:txBody>
      </p:sp>
      <p:sp>
        <p:nvSpPr>
          <p:cNvPr id="6" name="Tijdelijke aanduiding voor voettekst 5">
            <a:extLst>
              <a:ext uri="{FF2B5EF4-FFF2-40B4-BE49-F238E27FC236}">
                <a16:creationId xmlns:a16="http://schemas.microsoft.com/office/drawing/2014/main" id="{20690AB9-CAE6-44F3-9967-4162220652A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76F7FD4-3EC5-418A-BE20-8F778A3E68D0}"/>
              </a:ext>
            </a:extLst>
          </p:cNvPr>
          <p:cNvSpPr>
            <a:spLocks noGrp="1"/>
          </p:cNvSpPr>
          <p:nvPr>
            <p:ph type="sldNum" sz="quarter" idx="12"/>
          </p:nvPr>
        </p:nvSpPr>
        <p:spPr/>
        <p:txBody>
          <a:bodyPr/>
          <a:lstStyle/>
          <a:p>
            <a:fld id="{2B3E12A1-FC49-43F7-8A24-D23D4D4CE121}" type="slidenum">
              <a:rPr lang="nl-NL" smtClean="0"/>
              <a:t>‹nr.›</a:t>
            </a:fld>
            <a:endParaRPr lang="nl-NL"/>
          </a:p>
        </p:txBody>
      </p:sp>
    </p:spTree>
    <p:extLst>
      <p:ext uri="{BB962C8B-B14F-4D97-AF65-F5344CB8AC3E}">
        <p14:creationId xmlns:p14="http://schemas.microsoft.com/office/powerpoint/2010/main" val="361956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tekst en icoontjes">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D8F374-80AD-4784-BE20-FF037896BDC5}"/>
              </a:ext>
            </a:extLst>
          </p:cNvPr>
          <p:cNvSpPr>
            <a:spLocks noGrp="1"/>
          </p:cNvSpPr>
          <p:nvPr>
            <p:ph type="title" hasCustomPrompt="1"/>
          </p:nvPr>
        </p:nvSpPr>
        <p:spPr>
          <a:xfrm>
            <a:off x="506066" y="520140"/>
            <a:ext cx="11665297" cy="1865327"/>
          </a:xfrm>
          <a:prstGeom prst="rect">
            <a:avLst/>
          </a:prstGeom>
        </p:spPr>
        <p:txBody>
          <a:bodyPr>
            <a:normAutofit/>
          </a:bodyPr>
          <a:lstStyle>
            <a:lvl1pPr>
              <a:defRPr sz="6000"/>
            </a:lvl1pPr>
          </a:lstStyle>
          <a:p>
            <a:r>
              <a:rPr lang="nl-NL"/>
              <a:t>Klik om stijl te bewerken </a:t>
            </a:r>
            <a:r>
              <a:rPr lang="nl-NL" err="1"/>
              <a:t>bladiebla</a:t>
            </a:r>
            <a:endParaRPr lang="nl-NL"/>
          </a:p>
        </p:txBody>
      </p:sp>
      <p:sp>
        <p:nvSpPr>
          <p:cNvPr id="3" name="Tijdelijke aanduiding voor inhoud 2">
            <a:extLst>
              <a:ext uri="{FF2B5EF4-FFF2-40B4-BE49-F238E27FC236}">
                <a16:creationId xmlns:a16="http://schemas.microsoft.com/office/drawing/2014/main" id="{170867AF-54F1-4CAE-A106-274054A43856}"/>
              </a:ext>
            </a:extLst>
          </p:cNvPr>
          <p:cNvSpPr>
            <a:spLocks noGrp="1"/>
          </p:cNvSpPr>
          <p:nvPr>
            <p:ph idx="1"/>
          </p:nvPr>
        </p:nvSpPr>
        <p:spPr>
          <a:xfrm>
            <a:off x="505903" y="2744788"/>
            <a:ext cx="13249785" cy="2448991"/>
          </a:xfrm>
          <a:prstGeom prst="rect">
            <a:avLst/>
          </a:prstGeom>
        </p:spPr>
        <p:txBody>
          <a:bodyPr/>
          <a:lstStyle>
            <a:lvl1pPr marL="0" indent="0" algn="l">
              <a:buNone/>
              <a:defRPr/>
            </a:lvl1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F10877C3-97E4-40B5-ADFE-8423E11AA79D}"/>
              </a:ext>
            </a:extLst>
          </p:cNvPr>
          <p:cNvSpPr>
            <a:spLocks noGrp="1"/>
          </p:cNvSpPr>
          <p:nvPr>
            <p:ph type="dt" sz="half" idx="10"/>
          </p:nvPr>
        </p:nvSpPr>
        <p:spPr/>
        <p:txBody>
          <a:bodyPr/>
          <a:lstStyle/>
          <a:p>
            <a:fld id="{697C36BC-886A-4CA8-8AD2-F78DC489125C}" type="datetime1">
              <a:rPr lang="nl-NL" smtClean="0"/>
              <a:t>14-7-2023</a:t>
            </a:fld>
            <a:endParaRPr lang="nl-NL"/>
          </a:p>
        </p:txBody>
      </p:sp>
      <p:sp>
        <p:nvSpPr>
          <p:cNvPr id="5" name="Tijdelijke aanduiding voor voettekst 4">
            <a:extLst>
              <a:ext uri="{FF2B5EF4-FFF2-40B4-BE49-F238E27FC236}">
                <a16:creationId xmlns:a16="http://schemas.microsoft.com/office/drawing/2014/main" id="{E5809D92-FC55-47A1-ACFB-9238A801300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7A40B22-4A10-4281-8B89-425A5FCE01CA}"/>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15" name="Tijdelijke aanduiding voor afbeelding 14">
            <a:extLst>
              <a:ext uri="{FF2B5EF4-FFF2-40B4-BE49-F238E27FC236}">
                <a16:creationId xmlns:a16="http://schemas.microsoft.com/office/drawing/2014/main" id="{2055C495-6788-4652-AD45-309448A6FB1F}"/>
              </a:ext>
            </a:extLst>
          </p:cNvPr>
          <p:cNvSpPr>
            <a:spLocks noGrp="1"/>
          </p:cNvSpPr>
          <p:nvPr>
            <p:ph type="pic" sz="quarter" idx="13" hasCustomPrompt="1"/>
          </p:nvPr>
        </p:nvSpPr>
        <p:spPr>
          <a:xfrm>
            <a:off x="730250" y="5684568"/>
            <a:ext cx="1771650" cy="1338531"/>
          </a:xfrm>
        </p:spPr>
        <p:txBody>
          <a:bodyPr/>
          <a:lstStyle>
            <a:lvl1pPr marL="0" indent="0">
              <a:buNone/>
              <a:defRPr/>
            </a:lvl1pPr>
          </a:lstStyle>
          <a:p>
            <a:r>
              <a:rPr lang="nl-NL"/>
              <a:t>Icoon1</a:t>
            </a:r>
          </a:p>
        </p:txBody>
      </p:sp>
      <p:sp>
        <p:nvSpPr>
          <p:cNvPr id="16" name="Tijdelijke aanduiding voor afbeelding 14">
            <a:extLst>
              <a:ext uri="{FF2B5EF4-FFF2-40B4-BE49-F238E27FC236}">
                <a16:creationId xmlns:a16="http://schemas.microsoft.com/office/drawing/2014/main" id="{6F11893D-48CA-48CC-BACD-55B1187A05AB}"/>
              </a:ext>
            </a:extLst>
          </p:cNvPr>
          <p:cNvSpPr>
            <a:spLocks noGrp="1"/>
          </p:cNvSpPr>
          <p:nvPr>
            <p:ph type="pic" sz="quarter" idx="14" hasCustomPrompt="1"/>
          </p:nvPr>
        </p:nvSpPr>
        <p:spPr>
          <a:xfrm>
            <a:off x="3149606" y="5684568"/>
            <a:ext cx="1771650" cy="1338531"/>
          </a:xfrm>
        </p:spPr>
        <p:txBody>
          <a:bodyPr/>
          <a:lstStyle>
            <a:lvl1pPr marL="0" indent="0">
              <a:buNone/>
              <a:defRPr/>
            </a:lvl1pPr>
          </a:lstStyle>
          <a:p>
            <a:r>
              <a:rPr lang="nl-NL"/>
              <a:t>Icoon2</a:t>
            </a:r>
          </a:p>
        </p:txBody>
      </p:sp>
      <p:sp>
        <p:nvSpPr>
          <p:cNvPr id="17" name="Tijdelijke aanduiding voor afbeelding 14">
            <a:extLst>
              <a:ext uri="{FF2B5EF4-FFF2-40B4-BE49-F238E27FC236}">
                <a16:creationId xmlns:a16="http://schemas.microsoft.com/office/drawing/2014/main" id="{9CEED95B-D249-4DFC-8639-525542DBE2DD}"/>
              </a:ext>
            </a:extLst>
          </p:cNvPr>
          <p:cNvSpPr>
            <a:spLocks noGrp="1"/>
          </p:cNvSpPr>
          <p:nvPr>
            <p:ph type="pic" sz="quarter" idx="15" hasCustomPrompt="1"/>
          </p:nvPr>
        </p:nvSpPr>
        <p:spPr>
          <a:xfrm>
            <a:off x="5568418" y="5684300"/>
            <a:ext cx="1771650" cy="1338530"/>
          </a:xfrm>
        </p:spPr>
        <p:txBody>
          <a:bodyPr/>
          <a:lstStyle>
            <a:lvl1pPr marL="0" indent="0">
              <a:buNone/>
              <a:defRPr/>
            </a:lvl1pPr>
          </a:lstStyle>
          <a:p>
            <a:r>
              <a:rPr lang="nl-NL"/>
              <a:t>Icoon3</a:t>
            </a:r>
          </a:p>
        </p:txBody>
      </p:sp>
    </p:spTree>
    <p:extLst>
      <p:ext uri="{BB962C8B-B14F-4D97-AF65-F5344CB8AC3E}">
        <p14:creationId xmlns:p14="http://schemas.microsoft.com/office/powerpoint/2010/main" val="128273053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el subtitel en twee kolommen">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A1CD70-3D62-47C6-B142-E929C53EC282}"/>
              </a:ext>
            </a:extLst>
          </p:cNvPr>
          <p:cNvSpPr>
            <a:spLocks noGrp="1"/>
          </p:cNvSpPr>
          <p:nvPr>
            <p:ph type="title" hasCustomPrompt="1"/>
          </p:nvPr>
        </p:nvSpPr>
        <p:spPr>
          <a:xfrm>
            <a:off x="506414" y="512763"/>
            <a:ext cx="11664950" cy="1800696"/>
          </a:xfrm>
          <a:prstGeom prst="rect">
            <a:avLst/>
          </a:prstGeom>
        </p:spPr>
        <p:txBody>
          <a:bodyPr/>
          <a:lstStyle>
            <a:lvl1pPr>
              <a:defRPr sz="6000"/>
            </a:lvl1pPr>
          </a:lstStyle>
          <a:p>
            <a:r>
              <a:rPr lang="nl-NL"/>
              <a:t>Klik om stijl te bewerken </a:t>
            </a:r>
            <a:r>
              <a:rPr lang="nl-NL" err="1"/>
              <a:t>bladi</a:t>
            </a:r>
            <a:endParaRPr lang="nl-NL"/>
          </a:p>
        </p:txBody>
      </p:sp>
      <p:sp>
        <p:nvSpPr>
          <p:cNvPr id="3" name="Tijdelijke aanduiding voor tekst 2">
            <a:extLst>
              <a:ext uri="{FF2B5EF4-FFF2-40B4-BE49-F238E27FC236}">
                <a16:creationId xmlns:a16="http://schemas.microsoft.com/office/drawing/2014/main" id="{7099F65E-024C-43C1-85A2-156B1CE5F5AD}"/>
              </a:ext>
            </a:extLst>
          </p:cNvPr>
          <p:cNvSpPr>
            <a:spLocks noGrp="1"/>
          </p:cNvSpPr>
          <p:nvPr>
            <p:ph type="body" idx="1" hasCustomPrompt="1"/>
          </p:nvPr>
        </p:nvSpPr>
        <p:spPr>
          <a:xfrm>
            <a:off x="502729" y="2443634"/>
            <a:ext cx="6196025" cy="1022350"/>
          </a:xfrm>
          <a:prstGeom prst="rect">
            <a:avLst/>
          </a:prstGeom>
        </p:spPr>
        <p:txBody>
          <a:bodyPr anchor="b">
            <a:normAutofit/>
          </a:bodyPr>
          <a:lstStyle>
            <a:lvl1pPr marL="0" indent="0">
              <a:buNone/>
              <a:defRPr sz="35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Subtitel</a:t>
            </a:r>
          </a:p>
        </p:txBody>
      </p:sp>
      <p:sp>
        <p:nvSpPr>
          <p:cNvPr id="4" name="Tijdelijke aanduiding voor inhoud 3">
            <a:extLst>
              <a:ext uri="{FF2B5EF4-FFF2-40B4-BE49-F238E27FC236}">
                <a16:creationId xmlns:a16="http://schemas.microsoft.com/office/drawing/2014/main" id="{51DAFAA7-2AF8-4132-9EEB-28D8237E62B0}"/>
              </a:ext>
            </a:extLst>
          </p:cNvPr>
          <p:cNvSpPr>
            <a:spLocks noGrp="1"/>
          </p:cNvSpPr>
          <p:nvPr>
            <p:ph sz="half" idx="2"/>
          </p:nvPr>
        </p:nvSpPr>
        <p:spPr>
          <a:xfrm>
            <a:off x="502729" y="3590131"/>
            <a:ext cx="6196025" cy="3115469"/>
          </a:xfrm>
          <a:prstGeom prst="rect">
            <a:avLst/>
          </a:prstGeo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76D35FF4-B972-48B9-9F67-ACB6B4281B2F}"/>
              </a:ext>
            </a:extLst>
          </p:cNvPr>
          <p:cNvSpPr>
            <a:spLocks noGrp="1"/>
          </p:cNvSpPr>
          <p:nvPr>
            <p:ph type="body" sz="quarter" idx="3" hasCustomPrompt="1"/>
          </p:nvPr>
        </p:nvSpPr>
        <p:spPr>
          <a:xfrm>
            <a:off x="7558077" y="2437606"/>
            <a:ext cx="6197612" cy="1022350"/>
          </a:xfrm>
          <a:prstGeom prst="rect">
            <a:avLst/>
          </a:prstGeom>
        </p:spPr>
        <p:txBody>
          <a:bodyPr anchor="b">
            <a:normAutofit/>
          </a:bodyPr>
          <a:lstStyle>
            <a:lvl1pPr marL="0" indent="0">
              <a:buNone/>
              <a:defRPr sz="35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Subtitel</a:t>
            </a:r>
          </a:p>
        </p:txBody>
      </p:sp>
      <p:sp>
        <p:nvSpPr>
          <p:cNvPr id="6" name="Tijdelijke aanduiding voor inhoud 5">
            <a:extLst>
              <a:ext uri="{FF2B5EF4-FFF2-40B4-BE49-F238E27FC236}">
                <a16:creationId xmlns:a16="http://schemas.microsoft.com/office/drawing/2014/main" id="{9545E2F9-4826-4988-A13E-1DE67886BF67}"/>
              </a:ext>
            </a:extLst>
          </p:cNvPr>
          <p:cNvSpPr>
            <a:spLocks noGrp="1"/>
          </p:cNvSpPr>
          <p:nvPr>
            <p:ph sz="quarter" idx="4"/>
          </p:nvPr>
        </p:nvSpPr>
        <p:spPr>
          <a:xfrm>
            <a:off x="7558076" y="3590131"/>
            <a:ext cx="6196025" cy="3115469"/>
          </a:xfrm>
          <a:prstGeom prst="rect">
            <a:avLst/>
          </a:prstGeo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D8AB0A7A-3FEF-4448-9679-4DFFB6EB5828}"/>
              </a:ext>
            </a:extLst>
          </p:cNvPr>
          <p:cNvSpPr>
            <a:spLocks noGrp="1"/>
          </p:cNvSpPr>
          <p:nvPr>
            <p:ph type="dt" sz="half" idx="10"/>
          </p:nvPr>
        </p:nvSpPr>
        <p:spPr/>
        <p:txBody>
          <a:bodyPr/>
          <a:lstStyle/>
          <a:p>
            <a:fld id="{3E011AA0-604C-4692-9F6C-FC1705A59B71}" type="datetime1">
              <a:rPr lang="nl-NL" smtClean="0"/>
              <a:t>14-7-2023</a:t>
            </a:fld>
            <a:endParaRPr lang="nl-NL"/>
          </a:p>
        </p:txBody>
      </p:sp>
      <p:sp>
        <p:nvSpPr>
          <p:cNvPr id="8" name="Tijdelijke aanduiding voor voettekst 7">
            <a:extLst>
              <a:ext uri="{FF2B5EF4-FFF2-40B4-BE49-F238E27FC236}">
                <a16:creationId xmlns:a16="http://schemas.microsoft.com/office/drawing/2014/main" id="{96E7F186-A0C2-42A7-AC4C-597671A2A88D}"/>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2A6E191D-45E6-4C22-8130-A1BAB16BC806}"/>
              </a:ext>
            </a:extLst>
          </p:cNvPr>
          <p:cNvSpPr>
            <a:spLocks noGrp="1"/>
          </p:cNvSpPr>
          <p:nvPr>
            <p:ph type="sldNum" sz="quarter" idx="12"/>
          </p:nvPr>
        </p:nvSpPr>
        <p:spPr/>
        <p:txBody>
          <a:bodyPr/>
          <a:lstStyle/>
          <a:p>
            <a:fld id="{2B3E12A1-FC49-43F7-8A24-D23D4D4CE121}" type="slidenum">
              <a:rPr lang="nl-NL" smtClean="0"/>
              <a:t>‹nr.›</a:t>
            </a:fld>
            <a:endParaRPr lang="nl-NL"/>
          </a:p>
        </p:txBody>
      </p:sp>
    </p:spTree>
    <p:extLst>
      <p:ext uri="{BB962C8B-B14F-4D97-AF65-F5344CB8AC3E}">
        <p14:creationId xmlns:p14="http://schemas.microsoft.com/office/powerpoint/2010/main" val="365419969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14B348-A456-4F48-997A-A522884B7FCF}"/>
              </a:ext>
            </a:extLst>
          </p:cNvPr>
          <p:cNvSpPr>
            <a:spLocks noGrp="1"/>
          </p:cNvSpPr>
          <p:nvPr>
            <p:ph type="title" hasCustomPrompt="1"/>
          </p:nvPr>
        </p:nvSpPr>
        <p:spPr>
          <a:xfrm>
            <a:off x="539503" y="512762"/>
            <a:ext cx="13216185" cy="6192837"/>
          </a:xfrm>
          <a:prstGeom prst="rect">
            <a:avLst/>
          </a:prstGeom>
        </p:spPr>
        <p:txBody>
          <a:bodyPr anchor="t"/>
          <a:lstStyle>
            <a:lvl1pPr>
              <a:defRPr/>
            </a:lvl1pPr>
          </a:lstStyle>
          <a:p>
            <a:r>
              <a:rPr lang="nl-NL"/>
              <a:t>“Quote”</a:t>
            </a:r>
          </a:p>
        </p:txBody>
      </p:sp>
      <p:sp>
        <p:nvSpPr>
          <p:cNvPr id="3" name="Tijdelijke aanduiding voor datum 2">
            <a:extLst>
              <a:ext uri="{FF2B5EF4-FFF2-40B4-BE49-F238E27FC236}">
                <a16:creationId xmlns:a16="http://schemas.microsoft.com/office/drawing/2014/main" id="{37150D95-FE12-40FE-8FE2-359301DD3422}"/>
              </a:ext>
            </a:extLst>
          </p:cNvPr>
          <p:cNvSpPr>
            <a:spLocks noGrp="1"/>
          </p:cNvSpPr>
          <p:nvPr>
            <p:ph type="dt" sz="half" idx="10"/>
          </p:nvPr>
        </p:nvSpPr>
        <p:spPr/>
        <p:txBody>
          <a:bodyPr/>
          <a:lstStyle/>
          <a:p>
            <a:fld id="{B1223A2C-D2B4-4EF0-888A-401D6EFD0D47}" type="datetime1">
              <a:rPr lang="nl-NL" smtClean="0"/>
              <a:t>14-7-2023</a:t>
            </a:fld>
            <a:endParaRPr lang="nl-NL"/>
          </a:p>
        </p:txBody>
      </p:sp>
      <p:sp>
        <p:nvSpPr>
          <p:cNvPr id="4" name="Tijdelijke aanduiding voor voettekst 3">
            <a:extLst>
              <a:ext uri="{FF2B5EF4-FFF2-40B4-BE49-F238E27FC236}">
                <a16:creationId xmlns:a16="http://schemas.microsoft.com/office/drawing/2014/main" id="{81299AA9-5323-46D2-9F69-83636455A7DB}"/>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23A6E2CB-B73E-4D81-A0CB-D563347CDCF5}"/>
              </a:ext>
            </a:extLst>
          </p:cNvPr>
          <p:cNvSpPr>
            <a:spLocks noGrp="1"/>
          </p:cNvSpPr>
          <p:nvPr>
            <p:ph type="sldNum" sz="quarter" idx="12"/>
          </p:nvPr>
        </p:nvSpPr>
        <p:spPr/>
        <p:txBody>
          <a:bodyPr/>
          <a:lstStyle/>
          <a:p>
            <a:fld id="{2B3E12A1-FC49-43F7-8A24-D23D4D4CE121}" type="slidenum">
              <a:rPr lang="nl-NL" smtClean="0"/>
              <a:t>‹nr.›</a:t>
            </a:fld>
            <a:endParaRPr lang="nl-NL"/>
          </a:p>
        </p:txBody>
      </p:sp>
    </p:spTree>
    <p:extLst>
      <p:ext uri="{BB962C8B-B14F-4D97-AF65-F5344CB8AC3E}">
        <p14:creationId xmlns:p14="http://schemas.microsoft.com/office/powerpoint/2010/main" val="400607996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el en infographic">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73090208-E67F-4516-A5EE-B864E5B3D1A8}"/>
              </a:ext>
            </a:extLst>
          </p:cNvPr>
          <p:cNvSpPr>
            <a:spLocks noGrp="1"/>
          </p:cNvSpPr>
          <p:nvPr>
            <p:ph type="dt" sz="half" idx="10"/>
          </p:nvPr>
        </p:nvSpPr>
        <p:spPr/>
        <p:txBody>
          <a:bodyPr/>
          <a:lstStyle/>
          <a:p>
            <a:fld id="{CC543B09-E958-4E64-A5C4-64D27DF07CBE}" type="datetime1">
              <a:rPr lang="nl-NL" smtClean="0"/>
              <a:t>14-7-2023</a:t>
            </a:fld>
            <a:endParaRPr lang="nl-NL"/>
          </a:p>
        </p:txBody>
      </p:sp>
      <p:sp>
        <p:nvSpPr>
          <p:cNvPr id="3" name="Tijdelijke aanduiding voor voettekst 2">
            <a:extLst>
              <a:ext uri="{FF2B5EF4-FFF2-40B4-BE49-F238E27FC236}">
                <a16:creationId xmlns:a16="http://schemas.microsoft.com/office/drawing/2014/main" id="{E7D78B82-9482-440D-860C-9150B3BB3619}"/>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BF2E9AF6-93EE-4535-A476-2EF373E668A8}"/>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6" name="Tijdelijke aanduiding voor tekst 5">
            <a:extLst>
              <a:ext uri="{FF2B5EF4-FFF2-40B4-BE49-F238E27FC236}">
                <a16:creationId xmlns:a16="http://schemas.microsoft.com/office/drawing/2014/main" id="{E2E03222-ADA5-4475-8893-389D33E6E176}"/>
              </a:ext>
            </a:extLst>
          </p:cNvPr>
          <p:cNvSpPr>
            <a:spLocks noGrp="1"/>
          </p:cNvSpPr>
          <p:nvPr>
            <p:ph type="body" sz="quarter" idx="13" hasCustomPrompt="1"/>
          </p:nvPr>
        </p:nvSpPr>
        <p:spPr>
          <a:xfrm>
            <a:off x="506412" y="512764"/>
            <a:ext cx="10080625" cy="576560"/>
          </a:xfrm>
        </p:spPr>
        <p:txBody>
          <a:bodyPr/>
          <a:lstStyle>
            <a:lvl1pPr marL="0" indent="0">
              <a:buNone/>
              <a:defRPr b="1"/>
            </a:lvl1pPr>
          </a:lstStyle>
          <a:p>
            <a:pPr lvl="0"/>
            <a:r>
              <a:rPr lang="nl-NL" err="1"/>
              <a:t>Infographic</a:t>
            </a:r>
            <a:r>
              <a:rPr lang="nl-NL"/>
              <a:t> titel</a:t>
            </a:r>
          </a:p>
        </p:txBody>
      </p:sp>
      <p:sp>
        <p:nvSpPr>
          <p:cNvPr id="8" name="Tijdelijke aanduiding voor SmartArt 7">
            <a:extLst>
              <a:ext uri="{FF2B5EF4-FFF2-40B4-BE49-F238E27FC236}">
                <a16:creationId xmlns:a16="http://schemas.microsoft.com/office/drawing/2014/main" id="{EA452F1F-22B7-496D-B905-C8FDFCF83505}"/>
              </a:ext>
            </a:extLst>
          </p:cNvPr>
          <p:cNvSpPr>
            <a:spLocks noGrp="1"/>
          </p:cNvSpPr>
          <p:nvPr>
            <p:ph type="dgm" sz="quarter" idx="14"/>
          </p:nvPr>
        </p:nvSpPr>
        <p:spPr>
          <a:xfrm>
            <a:off x="506413" y="1304925"/>
            <a:ext cx="13249275" cy="5400675"/>
          </a:xfrm>
        </p:spPr>
        <p:txBody>
          <a:bodyPr/>
          <a:lstStyle/>
          <a:p>
            <a:endParaRPr lang="nl-NL"/>
          </a:p>
        </p:txBody>
      </p:sp>
    </p:spTree>
    <p:extLst>
      <p:ext uri="{BB962C8B-B14F-4D97-AF65-F5344CB8AC3E}">
        <p14:creationId xmlns:p14="http://schemas.microsoft.com/office/powerpoint/2010/main" val="225979625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el met figuurtegels">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EFA915-5829-4AA1-ADEB-A1AA0BFA016B}"/>
              </a:ext>
            </a:extLst>
          </p:cNvPr>
          <p:cNvSpPr>
            <a:spLocks noGrp="1"/>
          </p:cNvSpPr>
          <p:nvPr>
            <p:ph type="title"/>
          </p:nvPr>
        </p:nvSpPr>
        <p:spPr>
          <a:xfrm>
            <a:off x="506413" y="512765"/>
            <a:ext cx="10080625" cy="503238"/>
          </a:xfrm>
          <a:prstGeom prst="rect">
            <a:avLst/>
          </a:prstGeom>
        </p:spPr>
        <p:txBody>
          <a:bodyPr anchor="b"/>
          <a:lstStyle>
            <a:lvl1pPr>
              <a:defRPr sz="3200"/>
            </a:lvl1pPr>
          </a:lstStyle>
          <a:p>
            <a:r>
              <a:rPr lang="nl-NL"/>
              <a:t>Klik om stijl te bewerken</a:t>
            </a:r>
          </a:p>
        </p:txBody>
      </p:sp>
      <p:sp>
        <p:nvSpPr>
          <p:cNvPr id="5" name="Tijdelijke aanduiding voor datum 4">
            <a:extLst>
              <a:ext uri="{FF2B5EF4-FFF2-40B4-BE49-F238E27FC236}">
                <a16:creationId xmlns:a16="http://schemas.microsoft.com/office/drawing/2014/main" id="{B15BEA0A-0B94-411E-A1F6-815415CC0C11}"/>
              </a:ext>
            </a:extLst>
          </p:cNvPr>
          <p:cNvSpPr>
            <a:spLocks noGrp="1"/>
          </p:cNvSpPr>
          <p:nvPr>
            <p:ph type="dt" sz="half" idx="10"/>
          </p:nvPr>
        </p:nvSpPr>
        <p:spPr/>
        <p:txBody>
          <a:bodyPr/>
          <a:lstStyle/>
          <a:p>
            <a:fld id="{93005C7C-E4E1-469C-9244-239811FEECF0}" type="datetime1">
              <a:rPr lang="nl-NL" smtClean="0"/>
              <a:t>14-7-2023</a:t>
            </a:fld>
            <a:endParaRPr lang="nl-NL"/>
          </a:p>
        </p:txBody>
      </p:sp>
      <p:sp>
        <p:nvSpPr>
          <p:cNvPr id="6" name="Tijdelijke aanduiding voor voettekst 5">
            <a:extLst>
              <a:ext uri="{FF2B5EF4-FFF2-40B4-BE49-F238E27FC236}">
                <a16:creationId xmlns:a16="http://schemas.microsoft.com/office/drawing/2014/main" id="{3E7A1986-4B66-4FE0-B96A-BAB9E7D87003}"/>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74B8598-2A11-46DA-B125-493E24676B50}"/>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9" name="Tijdelijke aanduiding voor grafiek 8">
            <a:extLst>
              <a:ext uri="{FF2B5EF4-FFF2-40B4-BE49-F238E27FC236}">
                <a16:creationId xmlns:a16="http://schemas.microsoft.com/office/drawing/2014/main" id="{711F2960-824F-41A7-AE83-87EE87493B87}"/>
              </a:ext>
            </a:extLst>
          </p:cNvPr>
          <p:cNvSpPr>
            <a:spLocks noGrp="1"/>
          </p:cNvSpPr>
          <p:nvPr>
            <p:ph type="chart" sz="quarter" idx="13" hasCustomPrompt="1"/>
          </p:nvPr>
        </p:nvSpPr>
        <p:spPr>
          <a:xfrm>
            <a:off x="506413" y="1736725"/>
            <a:ext cx="2231901" cy="2088902"/>
          </a:xfrm>
          <a:ln w="28575">
            <a:solidFill>
              <a:schemeClr val="tx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
        <p:nvSpPr>
          <p:cNvPr id="11" name="Tijdelijke aanduiding voor grafiek 8">
            <a:extLst>
              <a:ext uri="{FF2B5EF4-FFF2-40B4-BE49-F238E27FC236}">
                <a16:creationId xmlns:a16="http://schemas.microsoft.com/office/drawing/2014/main" id="{69E96FFC-1C69-48B2-8552-27BA81ECF136}"/>
              </a:ext>
            </a:extLst>
          </p:cNvPr>
          <p:cNvSpPr>
            <a:spLocks noGrp="1"/>
          </p:cNvSpPr>
          <p:nvPr>
            <p:ph type="chart" sz="quarter" idx="14" hasCustomPrompt="1"/>
          </p:nvPr>
        </p:nvSpPr>
        <p:spPr>
          <a:xfrm>
            <a:off x="523751" y="4113659"/>
            <a:ext cx="5473812" cy="2088902"/>
          </a:xfrm>
          <a:ln w="28575">
            <a:solidFill>
              <a:schemeClr val="tx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
        <p:nvSpPr>
          <p:cNvPr id="12" name="Tijdelijke aanduiding voor grafiek 8">
            <a:extLst>
              <a:ext uri="{FF2B5EF4-FFF2-40B4-BE49-F238E27FC236}">
                <a16:creationId xmlns:a16="http://schemas.microsoft.com/office/drawing/2014/main" id="{8BC19E92-8A44-4DB2-8F84-5EF7338E3FF1}"/>
              </a:ext>
            </a:extLst>
          </p:cNvPr>
          <p:cNvSpPr>
            <a:spLocks noGrp="1"/>
          </p:cNvSpPr>
          <p:nvPr>
            <p:ph type="chart" sz="quarter" idx="15" hasCustomPrompt="1"/>
          </p:nvPr>
        </p:nvSpPr>
        <p:spPr>
          <a:xfrm>
            <a:off x="6357603" y="4113659"/>
            <a:ext cx="2231901" cy="2088902"/>
          </a:xfrm>
          <a:ln w="28575">
            <a:solidFill>
              <a:schemeClr val="tx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
        <p:nvSpPr>
          <p:cNvPr id="13" name="Tijdelijke aanduiding voor grafiek 8">
            <a:extLst>
              <a:ext uri="{FF2B5EF4-FFF2-40B4-BE49-F238E27FC236}">
                <a16:creationId xmlns:a16="http://schemas.microsoft.com/office/drawing/2014/main" id="{4A3E1A10-347F-4CE1-B276-8ACF2CDB55D0}"/>
              </a:ext>
            </a:extLst>
          </p:cNvPr>
          <p:cNvSpPr>
            <a:spLocks noGrp="1"/>
          </p:cNvSpPr>
          <p:nvPr>
            <p:ph type="chart" sz="quarter" idx="16" hasCustomPrompt="1"/>
          </p:nvPr>
        </p:nvSpPr>
        <p:spPr>
          <a:xfrm>
            <a:off x="8949544" y="4113659"/>
            <a:ext cx="2231901" cy="2088902"/>
          </a:xfrm>
          <a:ln w="28575">
            <a:solidFill>
              <a:schemeClr val="tx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
        <p:nvSpPr>
          <p:cNvPr id="14" name="Tijdelijke aanduiding voor grafiek 8">
            <a:extLst>
              <a:ext uri="{FF2B5EF4-FFF2-40B4-BE49-F238E27FC236}">
                <a16:creationId xmlns:a16="http://schemas.microsoft.com/office/drawing/2014/main" id="{B90AC07E-7934-44B3-9612-79B977E37BCB}"/>
              </a:ext>
            </a:extLst>
          </p:cNvPr>
          <p:cNvSpPr>
            <a:spLocks noGrp="1"/>
          </p:cNvSpPr>
          <p:nvPr>
            <p:ph type="chart" sz="quarter" idx="17" hasCustomPrompt="1"/>
          </p:nvPr>
        </p:nvSpPr>
        <p:spPr>
          <a:xfrm>
            <a:off x="11541485" y="4113659"/>
            <a:ext cx="2231901" cy="2088902"/>
          </a:xfrm>
          <a:ln w="28575">
            <a:solidFill>
              <a:schemeClr val="tx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
        <p:nvSpPr>
          <p:cNvPr id="15" name="Tijdelijke aanduiding voor grafiek 8">
            <a:extLst>
              <a:ext uri="{FF2B5EF4-FFF2-40B4-BE49-F238E27FC236}">
                <a16:creationId xmlns:a16="http://schemas.microsoft.com/office/drawing/2014/main" id="{D95DA924-B552-4282-9E35-2A8BE433A231}"/>
              </a:ext>
            </a:extLst>
          </p:cNvPr>
          <p:cNvSpPr>
            <a:spLocks noGrp="1"/>
          </p:cNvSpPr>
          <p:nvPr>
            <p:ph type="chart" sz="quarter" idx="18" hasCustomPrompt="1"/>
          </p:nvPr>
        </p:nvSpPr>
        <p:spPr>
          <a:xfrm>
            <a:off x="11541485" y="1736725"/>
            <a:ext cx="2231901" cy="2088902"/>
          </a:xfrm>
          <a:ln w="28575">
            <a:solidFill>
              <a:schemeClr val="tx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
        <p:nvSpPr>
          <p:cNvPr id="16" name="Tijdelijke aanduiding voor grafiek 8">
            <a:extLst>
              <a:ext uri="{FF2B5EF4-FFF2-40B4-BE49-F238E27FC236}">
                <a16:creationId xmlns:a16="http://schemas.microsoft.com/office/drawing/2014/main" id="{E30A0A4B-C023-4A21-84EB-2B24033B1F13}"/>
              </a:ext>
            </a:extLst>
          </p:cNvPr>
          <p:cNvSpPr>
            <a:spLocks noGrp="1"/>
          </p:cNvSpPr>
          <p:nvPr>
            <p:ph type="chart" sz="quarter" idx="19" hasCustomPrompt="1"/>
          </p:nvPr>
        </p:nvSpPr>
        <p:spPr>
          <a:xfrm>
            <a:off x="3115691" y="1736725"/>
            <a:ext cx="8065753" cy="2088902"/>
          </a:xfrm>
          <a:ln w="28575">
            <a:solidFill>
              <a:schemeClr val="tx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Tree>
    <p:extLst>
      <p:ext uri="{BB962C8B-B14F-4D97-AF65-F5344CB8AC3E}">
        <p14:creationId xmlns:p14="http://schemas.microsoft.com/office/powerpoint/2010/main" val="385673483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Titel tekst en kleine afbeeld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84E1E2-2848-4095-A9AF-1457A6B86CF2}"/>
              </a:ext>
            </a:extLst>
          </p:cNvPr>
          <p:cNvSpPr>
            <a:spLocks noGrp="1"/>
          </p:cNvSpPr>
          <p:nvPr>
            <p:ph type="title" hasCustomPrompt="1"/>
          </p:nvPr>
        </p:nvSpPr>
        <p:spPr>
          <a:xfrm>
            <a:off x="505902" y="512764"/>
            <a:ext cx="10081135" cy="1152624"/>
          </a:xfrm>
          <a:prstGeom prst="rect">
            <a:avLst/>
          </a:prstGeom>
        </p:spPr>
        <p:txBody>
          <a:bodyPr anchor="b">
            <a:normAutofit/>
          </a:bodyPr>
          <a:lstStyle>
            <a:lvl1pPr>
              <a:defRPr sz="3500"/>
            </a:lvl1pPr>
          </a:lstStyle>
          <a:p>
            <a:r>
              <a:rPr lang="nl-NL"/>
              <a:t>Klik om stijl te bewerken </a:t>
            </a:r>
            <a:r>
              <a:rPr lang="nl-NL" err="1"/>
              <a:t>bladiebladiebladie</a:t>
            </a:r>
            <a:endParaRPr lang="nl-NL"/>
          </a:p>
        </p:txBody>
      </p:sp>
      <p:sp>
        <p:nvSpPr>
          <p:cNvPr id="3" name="Tijdelijke aanduiding voor afbeelding 2">
            <a:extLst>
              <a:ext uri="{FF2B5EF4-FFF2-40B4-BE49-F238E27FC236}">
                <a16:creationId xmlns:a16="http://schemas.microsoft.com/office/drawing/2014/main" id="{FF461707-88FE-43F5-8349-572C12FD548B}"/>
              </a:ext>
            </a:extLst>
          </p:cNvPr>
          <p:cNvSpPr>
            <a:spLocks noGrp="1"/>
          </p:cNvSpPr>
          <p:nvPr>
            <p:ph type="pic" idx="1"/>
          </p:nvPr>
        </p:nvSpPr>
        <p:spPr>
          <a:xfrm>
            <a:off x="10597654" y="2169443"/>
            <a:ext cx="3137272" cy="244899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545B07BC-56A5-4946-BC49-2A5D5FD03663}"/>
              </a:ext>
            </a:extLst>
          </p:cNvPr>
          <p:cNvSpPr>
            <a:spLocks noGrp="1"/>
          </p:cNvSpPr>
          <p:nvPr>
            <p:ph type="body" sz="half" idx="2"/>
          </p:nvPr>
        </p:nvSpPr>
        <p:spPr>
          <a:xfrm>
            <a:off x="506412" y="2169443"/>
            <a:ext cx="9609137" cy="4536158"/>
          </a:xfrm>
          <a:prstGeom prst="rect">
            <a:avLst/>
          </a:prstGeom>
        </p:spPr>
        <p:txBody>
          <a:bodyPr>
            <a:normAutofit/>
          </a:bodyPr>
          <a:lstStyle>
            <a:lvl1pPr marL="0" indent="0">
              <a:buNone/>
              <a:defRPr sz="3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DB790A8C-3858-420A-94EB-25BEC7B6F09B}"/>
              </a:ext>
            </a:extLst>
          </p:cNvPr>
          <p:cNvSpPr>
            <a:spLocks noGrp="1"/>
          </p:cNvSpPr>
          <p:nvPr>
            <p:ph type="dt" sz="half" idx="10"/>
          </p:nvPr>
        </p:nvSpPr>
        <p:spPr/>
        <p:txBody>
          <a:bodyPr/>
          <a:lstStyle/>
          <a:p>
            <a:fld id="{C3A8F2B5-C27B-42CB-8A66-E74C38DB27BD}" type="datetime1">
              <a:rPr lang="nl-NL" smtClean="0"/>
              <a:t>14-7-2023</a:t>
            </a:fld>
            <a:endParaRPr lang="nl-NL"/>
          </a:p>
        </p:txBody>
      </p:sp>
      <p:sp>
        <p:nvSpPr>
          <p:cNvPr id="6" name="Tijdelijke aanduiding voor voettekst 5">
            <a:extLst>
              <a:ext uri="{FF2B5EF4-FFF2-40B4-BE49-F238E27FC236}">
                <a16:creationId xmlns:a16="http://schemas.microsoft.com/office/drawing/2014/main" id="{A8D23E72-3138-443B-9F2B-AD4F0A13F8A3}"/>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2C182C2A-5D9E-4E3D-B281-1084B66CF2A0}"/>
              </a:ext>
            </a:extLst>
          </p:cNvPr>
          <p:cNvSpPr>
            <a:spLocks noGrp="1"/>
          </p:cNvSpPr>
          <p:nvPr>
            <p:ph type="sldNum" sz="quarter" idx="12"/>
          </p:nvPr>
        </p:nvSpPr>
        <p:spPr/>
        <p:txBody>
          <a:bodyPr/>
          <a:lstStyle/>
          <a:p>
            <a:fld id="{2B3E12A1-FC49-43F7-8A24-D23D4D4CE121}" type="slidenum">
              <a:rPr lang="nl-NL" smtClean="0"/>
              <a:t>‹nr.›</a:t>
            </a:fld>
            <a:endParaRPr lang="nl-NL"/>
          </a:p>
        </p:txBody>
      </p:sp>
    </p:spTree>
    <p:extLst>
      <p:ext uri="{BB962C8B-B14F-4D97-AF65-F5344CB8AC3E}">
        <p14:creationId xmlns:p14="http://schemas.microsoft.com/office/powerpoint/2010/main" val="43590267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el en drie kolommen">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E82EF1-78ED-48CC-B2D3-D7CA5A86867D}"/>
              </a:ext>
            </a:extLst>
          </p:cNvPr>
          <p:cNvSpPr>
            <a:spLocks noGrp="1"/>
          </p:cNvSpPr>
          <p:nvPr>
            <p:ph type="title"/>
          </p:nvPr>
        </p:nvSpPr>
        <p:spPr>
          <a:xfrm>
            <a:off x="500769" y="512763"/>
            <a:ext cx="10086269" cy="720576"/>
          </a:xfrm>
          <a:prstGeom prst="rect">
            <a:avLst/>
          </a:prstGeom>
        </p:spPr>
        <p:txBody>
          <a:bodyPr>
            <a:normAutofit/>
          </a:bodyPr>
          <a:lstStyle>
            <a:lvl1pPr>
              <a:defRPr sz="3500"/>
            </a:lvl1pPr>
          </a:lstStyle>
          <a:p>
            <a:r>
              <a:rPr lang="nl-NL"/>
              <a:t>Klik om stijl te bewerken</a:t>
            </a:r>
          </a:p>
        </p:txBody>
      </p:sp>
      <p:sp>
        <p:nvSpPr>
          <p:cNvPr id="3" name="Tijdelijke aanduiding voor verticale tekst 2">
            <a:extLst>
              <a:ext uri="{FF2B5EF4-FFF2-40B4-BE49-F238E27FC236}">
                <a16:creationId xmlns:a16="http://schemas.microsoft.com/office/drawing/2014/main" id="{0C8CA6F9-E8BA-4E65-8C93-06369B17CC01}"/>
              </a:ext>
            </a:extLst>
          </p:cNvPr>
          <p:cNvSpPr>
            <a:spLocks noGrp="1"/>
          </p:cNvSpPr>
          <p:nvPr>
            <p:ph type="body" orient="vert" idx="1"/>
          </p:nvPr>
        </p:nvSpPr>
        <p:spPr>
          <a:xfrm rot="16200000">
            <a:off x="-136465" y="2318652"/>
            <a:ext cx="5029826" cy="3744069"/>
          </a:xfrm>
          <a:prstGeom prst="rect">
            <a:avLst/>
          </a:prstGeo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1CE106D-928A-4471-9A89-F171AD058167}"/>
              </a:ext>
            </a:extLst>
          </p:cNvPr>
          <p:cNvSpPr>
            <a:spLocks noGrp="1"/>
          </p:cNvSpPr>
          <p:nvPr>
            <p:ph type="dt" sz="half" idx="10"/>
          </p:nvPr>
        </p:nvSpPr>
        <p:spPr/>
        <p:txBody>
          <a:bodyPr/>
          <a:lstStyle/>
          <a:p>
            <a:fld id="{D253AF9E-6296-479E-BC5F-59DC489B1877}" type="datetime1">
              <a:rPr lang="nl-NL" smtClean="0"/>
              <a:t>14-7-2023</a:t>
            </a:fld>
            <a:endParaRPr lang="nl-NL"/>
          </a:p>
        </p:txBody>
      </p:sp>
      <p:sp>
        <p:nvSpPr>
          <p:cNvPr id="5" name="Tijdelijke aanduiding voor voettekst 4">
            <a:extLst>
              <a:ext uri="{FF2B5EF4-FFF2-40B4-BE49-F238E27FC236}">
                <a16:creationId xmlns:a16="http://schemas.microsoft.com/office/drawing/2014/main" id="{34EB6A2B-EF27-465F-A504-93DE198EDE8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A76D177-9B4B-4BBC-80AA-D94B65A8460C}"/>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7" name="Tijdelijke aanduiding voor verticale tekst 2">
            <a:extLst>
              <a:ext uri="{FF2B5EF4-FFF2-40B4-BE49-F238E27FC236}">
                <a16:creationId xmlns:a16="http://schemas.microsoft.com/office/drawing/2014/main" id="{E91E4F5C-6549-45E3-BE7B-B7E07FED7536}"/>
              </a:ext>
            </a:extLst>
          </p:cNvPr>
          <p:cNvSpPr>
            <a:spLocks noGrp="1"/>
          </p:cNvSpPr>
          <p:nvPr>
            <p:ph type="body" orient="vert" idx="13"/>
          </p:nvPr>
        </p:nvSpPr>
        <p:spPr>
          <a:xfrm rot="16200000">
            <a:off x="4616139" y="2318651"/>
            <a:ext cx="5029826" cy="3744069"/>
          </a:xfrm>
          <a:prstGeom prst="rect">
            <a:avLst/>
          </a:prstGeo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verticale tekst 2">
            <a:extLst>
              <a:ext uri="{FF2B5EF4-FFF2-40B4-BE49-F238E27FC236}">
                <a16:creationId xmlns:a16="http://schemas.microsoft.com/office/drawing/2014/main" id="{09C209A3-FC70-45F6-98C7-8911DDFAB72C}"/>
              </a:ext>
            </a:extLst>
          </p:cNvPr>
          <p:cNvSpPr>
            <a:spLocks noGrp="1"/>
          </p:cNvSpPr>
          <p:nvPr>
            <p:ph type="body" orient="vert" idx="14"/>
          </p:nvPr>
        </p:nvSpPr>
        <p:spPr>
          <a:xfrm rot="16200000">
            <a:off x="9368741" y="2318652"/>
            <a:ext cx="5029826" cy="3744069"/>
          </a:xfrm>
          <a:prstGeom prst="rect">
            <a:avLst/>
          </a:prstGeo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193270787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el tab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3AD17430-0500-41B0-B420-2ED7D86BB349}"/>
              </a:ext>
            </a:extLst>
          </p:cNvPr>
          <p:cNvSpPr>
            <a:spLocks noGrp="1"/>
          </p:cNvSpPr>
          <p:nvPr>
            <p:ph type="title" orient="vert"/>
          </p:nvPr>
        </p:nvSpPr>
        <p:spPr>
          <a:xfrm rot="16200000">
            <a:off x="3778052" y="-2757686"/>
            <a:ext cx="674290" cy="7215188"/>
          </a:xfrm>
          <a:prstGeom prst="rect">
            <a:avLst/>
          </a:prstGeom>
        </p:spPr>
        <p:txBody>
          <a:bodyPr vert="eaVert">
            <a:normAutofit/>
          </a:bodyPr>
          <a:lstStyle>
            <a:lvl1pPr>
              <a:defRPr sz="3500"/>
            </a:lvl1pPr>
          </a:lstStyle>
          <a:p>
            <a:r>
              <a:rPr lang="nl-NL"/>
              <a:t>Klik om stijl te bewerken</a:t>
            </a:r>
          </a:p>
        </p:txBody>
      </p:sp>
      <p:sp>
        <p:nvSpPr>
          <p:cNvPr id="3" name="Tijdelijke aanduiding voor verticale tekst 2">
            <a:extLst>
              <a:ext uri="{FF2B5EF4-FFF2-40B4-BE49-F238E27FC236}">
                <a16:creationId xmlns:a16="http://schemas.microsoft.com/office/drawing/2014/main" id="{912EBBE2-F2E4-43F0-8096-424D47940232}"/>
              </a:ext>
            </a:extLst>
          </p:cNvPr>
          <p:cNvSpPr>
            <a:spLocks noGrp="1"/>
          </p:cNvSpPr>
          <p:nvPr>
            <p:ph type="body" orient="vert" idx="1"/>
          </p:nvPr>
        </p:nvSpPr>
        <p:spPr>
          <a:xfrm rot="16200000">
            <a:off x="7669548" y="613903"/>
            <a:ext cx="4968205" cy="7215188"/>
          </a:xfrm>
          <a:prstGeom prst="rect">
            <a:avLst/>
          </a:prstGeo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0F84984-D210-4EE3-AEF0-7ABFD8CE84F3}"/>
              </a:ext>
            </a:extLst>
          </p:cNvPr>
          <p:cNvSpPr>
            <a:spLocks noGrp="1"/>
          </p:cNvSpPr>
          <p:nvPr>
            <p:ph type="dt" sz="half" idx="10"/>
          </p:nvPr>
        </p:nvSpPr>
        <p:spPr/>
        <p:txBody>
          <a:bodyPr/>
          <a:lstStyle/>
          <a:p>
            <a:fld id="{BA8E35EB-4C12-4AF7-AE56-64E8B6A4E4C6}" type="datetime1">
              <a:rPr lang="nl-NL" smtClean="0"/>
              <a:t>14-7-2023</a:t>
            </a:fld>
            <a:endParaRPr lang="nl-NL"/>
          </a:p>
        </p:txBody>
      </p:sp>
      <p:sp>
        <p:nvSpPr>
          <p:cNvPr id="5" name="Tijdelijke aanduiding voor voettekst 4">
            <a:extLst>
              <a:ext uri="{FF2B5EF4-FFF2-40B4-BE49-F238E27FC236}">
                <a16:creationId xmlns:a16="http://schemas.microsoft.com/office/drawing/2014/main" id="{B38B9BDA-97D4-4F40-B5A8-8E96F1EA392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2D0705B-0933-4793-A3A9-172F28F7A19E}"/>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8" name="Tijdelijke aanduiding voor tabel 7">
            <a:extLst>
              <a:ext uri="{FF2B5EF4-FFF2-40B4-BE49-F238E27FC236}">
                <a16:creationId xmlns:a16="http://schemas.microsoft.com/office/drawing/2014/main" id="{6F8688F6-7602-445E-B0D1-5511CBA954AF}"/>
              </a:ext>
            </a:extLst>
          </p:cNvPr>
          <p:cNvSpPr>
            <a:spLocks noGrp="1"/>
          </p:cNvSpPr>
          <p:nvPr>
            <p:ph type="tbl" sz="quarter" idx="13"/>
          </p:nvPr>
        </p:nvSpPr>
        <p:spPr>
          <a:xfrm>
            <a:off x="506413" y="1737394"/>
            <a:ext cx="5327650" cy="4968206"/>
          </a:xfrm>
        </p:spPr>
        <p:txBody>
          <a:bodyPr/>
          <a:lstStyle/>
          <a:p>
            <a:endParaRPr lang="nl-NL"/>
          </a:p>
        </p:txBody>
      </p:sp>
    </p:spTree>
    <p:extLst>
      <p:ext uri="{BB962C8B-B14F-4D97-AF65-F5344CB8AC3E}">
        <p14:creationId xmlns:p14="http://schemas.microsoft.com/office/powerpoint/2010/main" val="110542768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Voorpagina: titel, subtitel, naam, funct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78026C-0C51-4D90-B055-28FC6711A9A9}"/>
              </a:ext>
            </a:extLst>
          </p:cNvPr>
          <p:cNvSpPr>
            <a:spLocks noGrp="1"/>
          </p:cNvSpPr>
          <p:nvPr>
            <p:ph type="title"/>
          </p:nvPr>
        </p:nvSpPr>
        <p:spPr>
          <a:xfrm>
            <a:off x="506414" y="512763"/>
            <a:ext cx="11664949" cy="2232025"/>
          </a:xfrm>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2BBF9B8D-C8B6-45FB-A556-593C3C13DDE3}"/>
              </a:ext>
            </a:extLst>
          </p:cNvPr>
          <p:cNvSpPr>
            <a:spLocks noGrp="1"/>
          </p:cNvSpPr>
          <p:nvPr>
            <p:ph type="dt" sz="half" idx="10"/>
          </p:nvPr>
        </p:nvSpPr>
        <p:spPr/>
        <p:txBody>
          <a:bodyPr/>
          <a:lstStyle/>
          <a:p>
            <a:fld id="{B5DA43CB-4B40-494F-8B70-E11C33562B1F}" type="datetime1">
              <a:rPr lang="nl-NL" smtClean="0"/>
              <a:t>14-7-2023</a:t>
            </a:fld>
            <a:endParaRPr lang="nl-NL"/>
          </a:p>
        </p:txBody>
      </p:sp>
      <p:sp>
        <p:nvSpPr>
          <p:cNvPr id="4" name="Tijdelijke aanduiding voor voettekst 3">
            <a:extLst>
              <a:ext uri="{FF2B5EF4-FFF2-40B4-BE49-F238E27FC236}">
                <a16:creationId xmlns:a16="http://schemas.microsoft.com/office/drawing/2014/main" id="{9234AAD7-2FAA-4784-979A-F6DA7AACAF45}"/>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41838358-72D6-4677-A2A1-4EBF619D2FFE}"/>
              </a:ext>
            </a:extLst>
          </p:cNvPr>
          <p:cNvSpPr>
            <a:spLocks noGrp="1"/>
          </p:cNvSpPr>
          <p:nvPr>
            <p:ph type="sldNum" sz="quarter" idx="12"/>
          </p:nvPr>
        </p:nvSpPr>
        <p:spPr/>
        <p:txBody>
          <a:bodyPr/>
          <a:lstStyle/>
          <a:p>
            <a:fld id="{2B3E12A1-FC49-43F7-8A24-D23D4D4CE121}" type="slidenum">
              <a:rPr lang="nl-NL" smtClean="0"/>
              <a:pPr/>
              <a:t>‹nr.›</a:t>
            </a:fld>
            <a:endParaRPr lang="nl-NL"/>
          </a:p>
        </p:txBody>
      </p:sp>
      <p:sp>
        <p:nvSpPr>
          <p:cNvPr id="7" name="Tijdelijke aanduiding voor tekst 6">
            <a:extLst>
              <a:ext uri="{FF2B5EF4-FFF2-40B4-BE49-F238E27FC236}">
                <a16:creationId xmlns:a16="http://schemas.microsoft.com/office/drawing/2014/main" id="{80748D9D-F438-4AF9-9B0C-920825FD8A2F}"/>
              </a:ext>
            </a:extLst>
          </p:cNvPr>
          <p:cNvSpPr>
            <a:spLocks noGrp="1"/>
          </p:cNvSpPr>
          <p:nvPr>
            <p:ph type="body" sz="quarter" idx="13" hasCustomPrompt="1"/>
          </p:nvPr>
        </p:nvSpPr>
        <p:spPr>
          <a:xfrm>
            <a:off x="505902" y="3394074"/>
            <a:ext cx="10081135" cy="720725"/>
          </a:xfrm>
        </p:spPr>
        <p:txBody>
          <a:bodyPr/>
          <a:lstStyle>
            <a:lvl1pPr marL="0" indent="0">
              <a:buNone/>
              <a:defRPr/>
            </a:lvl1pPr>
          </a:lstStyle>
          <a:p>
            <a:pPr lvl="0"/>
            <a:r>
              <a:rPr lang="nl-NL"/>
              <a:t>Subtitel</a:t>
            </a:r>
          </a:p>
        </p:txBody>
      </p:sp>
      <p:sp>
        <p:nvSpPr>
          <p:cNvPr id="9" name="Tijdelijke aanduiding voor tekst 8">
            <a:extLst>
              <a:ext uri="{FF2B5EF4-FFF2-40B4-BE49-F238E27FC236}">
                <a16:creationId xmlns:a16="http://schemas.microsoft.com/office/drawing/2014/main" id="{7F8CEE1C-5858-4A88-AA67-9816EEC684E7}"/>
              </a:ext>
            </a:extLst>
          </p:cNvPr>
          <p:cNvSpPr>
            <a:spLocks noGrp="1"/>
          </p:cNvSpPr>
          <p:nvPr>
            <p:ph type="body" sz="quarter" idx="14" hasCustomPrompt="1"/>
          </p:nvPr>
        </p:nvSpPr>
        <p:spPr>
          <a:xfrm>
            <a:off x="505902" y="5841851"/>
            <a:ext cx="3456548" cy="842144"/>
          </a:xfrm>
        </p:spPr>
        <p:txBody>
          <a:bodyPr>
            <a:normAutofit/>
          </a:bodyPr>
          <a:lstStyle>
            <a:lvl1pPr marL="0" indent="0">
              <a:buNone/>
              <a:defRPr sz="2000"/>
            </a:lvl1pPr>
          </a:lstStyle>
          <a:p>
            <a:pPr lvl="0"/>
            <a:r>
              <a:rPr lang="nl-NL"/>
              <a:t>Naam</a:t>
            </a:r>
          </a:p>
          <a:p>
            <a:pPr lvl="0"/>
            <a:r>
              <a:rPr lang="nl-NL"/>
              <a:t>Functie</a:t>
            </a:r>
          </a:p>
        </p:txBody>
      </p:sp>
    </p:spTree>
    <p:extLst>
      <p:ext uri="{BB962C8B-B14F-4D97-AF65-F5344CB8AC3E}">
        <p14:creationId xmlns:p14="http://schemas.microsoft.com/office/powerpoint/2010/main" val="189459158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Inhou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CFCE3B-B537-414D-A22B-BBC7EAD17703}"/>
              </a:ext>
            </a:extLst>
          </p:cNvPr>
          <p:cNvSpPr>
            <a:spLocks noGrp="1"/>
          </p:cNvSpPr>
          <p:nvPr>
            <p:ph type="ctrTitle" hasCustomPrompt="1"/>
          </p:nvPr>
        </p:nvSpPr>
        <p:spPr>
          <a:xfrm>
            <a:off x="506413" y="512764"/>
            <a:ext cx="11664950" cy="1008608"/>
          </a:xfrm>
          <a:prstGeom prst="rect">
            <a:avLst/>
          </a:prstGeom>
        </p:spPr>
        <p:txBody>
          <a:bodyPr anchor="b"/>
          <a:lstStyle>
            <a:lvl1pPr algn="l">
              <a:defRPr sz="6000"/>
            </a:lvl1pPr>
          </a:lstStyle>
          <a:p>
            <a:r>
              <a:rPr lang="nl-NL"/>
              <a:t>Inhoud</a:t>
            </a:r>
          </a:p>
        </p:txBody>
      </p:sp>
      <p:sp>
        <p:nvSpPr>
          <p:cNvPr id="4" name="Tijdelijke aanduiding voor datum 3">
            <a:extLst>
              <a:ext uri="{FF2B5EF4-FFF2-40B4-BE49-F238E27FC236}">
                <a16:creationId xmlns:a16="http://schemas.microsoft.com/office/drawing/2014/main" id="{6827216C-C767-44F1-9301-990F04E370D0}"/>
              </a:ext>
            </a:extLst>
          </p:cNvPr>
          <p:cNvSpPr>
            <a:spLocks noGrp="1"/>
          </p:cNvSpPr>
          <p:nvPr>
            <p:ph type="dt" sz="half" idx="10"/>
          </p:nvPr>
        </p:nvSpPr>
        <p:spPr/>
        <p:txBody>
          <a:bodyPr/>
          <a:lstStyle/>
          <a:p>
            <a:fld id="{E181C320-C37A-4A0E-A228-17DE82D44EE7}" type="datetime1">
              <a:rPr lang="nl-NL" smtClean="0"/>
              <a:t>14-7-2023</a:t>
            </a:fld>
            <a:endParaRPr lang="nl-NL"/>
          </a:p>
        </p:txBody>
      </p:sp>
      <p:sp>
        <p:nvSpPr>
          <p:cNvPr id="5" name="Tijdelijke aanduiding voor voettekst 4">
            <a:extLst>
              <a:ext uri="{FF2B5EF4-FFF2-40B4-BE49-F238E27FC236}">
                <a16:creationId xmlns:a16="http://schemas.microsoft.com/office/drawing/2014/main" id="{662666DF-4037-40D8-99BB-35100032C14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B148889-D8B1-4C2E-99D1-FE2CAB7AB97D}"/>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13" name="Tijdelijke aanduiding voor tekst 12">
            <a:extLst>
              <a:ext uri="{FF2B5EF4-FFF2-40B4-BE49-F238E27FC236}">
                <a16:creationId xmlns:a16="http://schemas.microsoft.com/office/drawing/2014/main" id="{EA0D66BA-871B-4852-AE65-ECBDD9925EED}"/>
              </a:ext>
            </a:extLst>
          </p:cNvPr>
          <p:cNvSpPr>
            <a:spLocks noGrp="1"/>
          </p:cNvSpPr>
          <p:nvPr>
            <p:ph type="body" sz="quarter" idx="13" hasCustomPrompt="1"/>
          </p:nvPr>
        </p:nvSpPr>
        <p:spPr>
          <a:xfrm>
            <a:off x="13201650" y="1809750"/>
            <a:ext cx="554038" cy="4895850"/>
          </a:xfrm>
        </p:spPr>
        <p:txBody>
          <a:bodyPr/>
          <a:lstStyle>
            <a:lvl1pPr marL="0" indent="0" algn="r">
              <a:spcBef>
                <a:spcPts val="600"/>
              </a:spcBef>
              <a:buNone/>
              <a:defRPr/>
            </a:lvl1pPr>
          </a:lstStyle>
          <a:p>
            <a:pPr lvl="0"/>
            <a:r>
              <a:rPr lang="nl-NL"/>
              <a:t>1</a:t>
            </a:r>
          </a:p>
          <a:p>
            <a:pPr lvl="0"/>
            <a:r>
              <a:rPr lang="nl-NL"/>
              <a:t>2</a:t>
            </a:r>
          </a:p>
          <a:p>
            <a:pPr lvl="0"/>
            <a:r>
              <a:rPr lang="nl-NL"/>
              <a:t>3</a:t>
            </a:r>
          </a:p>
          <a:p>
            <a:pPr lvl="0"/>
            <a:r>
              <a:rPr lang="nl-NL"/>
              <a:t>4</a:t>
            </a:r>
          </a:p>
          <a:p>
            <a:pPr lvl="0"/>
            <a:r>
              <a:rPr lang="nl-NL"/>
              <a:t>5</a:t>
            </a:r>
          </a:p>
          <a:p>
            <a:pPr lvl="0"/>
            <a:r>
              <a:rPr lang="nl-NL"/>
              <a:t>6</a:t>
            </a:r>
          </a:p>
          <a:p>
            <a:pPr lvl="0"/>
            <a:r>
              <a:rPr lang="nl-NL"/>
              <a:t>7</a:t>
            </a:r>
          </a:p>
          <a:p>
            <a:pPr lvl="0"/>
            <a:r>
              <a:rPr lang="nl-NL"/>
              <a:t>8</a:t>
            </a:r>
          </a:p>
        </p:txBody>
      </p:sp>
      <p:sp>
        <p:nvSpPr>
          <p:cNvPr id="8" name="Tijdelijke aanduiding voor tekst 7">
            <a:extLst>
              <a:ext uri="{FF2B5EF4-FFF2-40B4-BE49-F238E27FC236}">
                <a16:creationId xmlns:a16="http://schemas.microsoft.com/office/drawing/2014/main" id="{B3C5BEE8-C71F-4894-8F1F-DA0D194F3F54}"/>
              </a:ext>
            </a:extLst>
          </p:cNvPr>
          <p:cNvSpPr>
            <a:spLocks noGrp="1"/>
          </p:cNvSpPr>
          <p:nvPr>
            <p:ph type="body" sz="quarter" idx="14"/>
          </p:nvPr>
        </p:nvSpPr>
        <p:spPr>
          <a:xfrm>
            <a:off x="506413" y="1809750"/>
            <a:ext cx="12528550" cy="489585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61167665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el tekst en icoontjes">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D8F374-80AD-4784-BE20-FF037896BDC5}"/>
              </a:ext>
            </a:extLst>
          </p:cNvPr>
          <p:cNvSpPr>
            <a:spLocks noGrp="1"/>
          </p:cNvSpPr>
          <p:nvPr>
            <p:ph type="title" hasCustomPrompt="1"/>
          </p:nvPr>
        </p:nvSpPr>
        <p:spPr>
          <a:xfrm>
            <a:off x="506066" y="520140"/>
            <a:ext cx="11665297" cy="1865327"/>
          </a:xfrm>
          <a:prstGeom prst="rect">
            <a:avLst/>
          </a:prstGeom>
        </p:spPr>
        <p:txBody>
          <a:bodyPr>
            <a:normAutofit/>
          </a:bodyPr>
          <a:lstStyle>
            <a:lvl1pPr>
              <a:defRPr sz="6000"/>
            </a:lvl1pPr>
          </a:lstStyle>
          <a:p>
            <a:r>
              <a:rPr lang="nl-NL"/>
              <a:t>Klik om stijl te bewerken </a:t>
            </a:r>
            <a:r>
              <a:rPr lang="nl-NL" err="1"/>
              <a:t>bladiebla</a:t>
            </a:r>
            <a:endParaRPr lang="nl-NL"/>
          </a:p>
        </p:txBody>
      </p:sp>
      <p:sp>
        <p:nvSpPr>
          <p:cNvPr id="3" name="Tijdelijke aanduiding voor inhoud 2">
            <a:extLst>
              <a:ext uri="{FF2B5EF4-FFF2-40B4-BE49-F238E27FC236}">
                <a16:creationId xmlns:a16="http://schemas.microsoft.com/office/drawing/2014/main" id="{170867AF-54F1-4CAE-A106-274054A43856}"/>
              </a:ext>
            </a:extLst>
          </p:cNvPr>
          <p:cNvSpPr>
            <a:spLocks noGrp="1"/>
          </p:cNvSpPr>
          <p:nvPr>
            <p:ph idx="1"/>
          </p:nvPr>
        </p:nvSpPr>
        <p:spPr>
          <a:xfrm>
            <a:off x="505903" y="2744788"/>
            <a:ext cx="13249785" cy="2448991"/>
          </a:xfrm>
          <a:prstGeom prst="rect">
            <a:avLst/>
          </a:prstGeom>
        </p:spPr>
        <p:txBody>
          <a:bodyPr/>
          <a:lstStyle>
            <a:lvl1pPr marL="0" indent="0" algn="l">
              <a:buNone/>
              <a:defRPr/>
            </a:lvl1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F10877C3-97E4-40B5-ADFE-8423E11AA79D}"/>
              </a:ext>
            </a:extLst>
          </p:cNvPr>
          <p:cNvSpPr>
            <a:spLocks noGrp="1"/>
          </p:cNvSpPr>
          <p:nvPr>
            <p:ph type="dt" sz="half" idx="10"/>
          </p:nvPr>
        </p:nvSpPr>
        <p:spPr/>
        <p:txBody>
          <a:bodyPr/>
          <a:lstStyle/>
          <a:p>
            <a:fld id="{85CDB023-BE72-44EF-AC39-9607867F947C}" type="datetime1">
              <a:rPr lang="nl-NL" smtClean="0"/>
              <a:t>14-7-2023</a:t>
            </a:fld>
            <a:endParaRPr lang="nl-NL"/>
          </a:p>
        </p:txBody>
      </p:sp>
      <p:sp>
        <p:nvSpPr>
          <p:cNvPr id="5" name="Tijdelijke aanduiding voor voettekst 4">
            <a:extLst>
              <a:ext uri="{FF2B5EF4-FFF2-40B4-BE49-F238E27FC236}">
                <a16:creationId xmlns:a16="http://schemas.microsoft.com/office/drawing/2014/main" id="{E5809D92-FC55-47A1-ACFB-9238A801300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7A40B22-4A10-4281-8B89-425A5FCE01CA}"/>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15" name="Tijdelijke aanduiding voor afbeelding 14">
            <a:extLst>
              <a:ext uri="{FF2B5EF4-FFF2-40B4-BE49-F238E27FC236}">
                <a16:creationId xmlns:a16="http://schemas.microsoft.com/office/drawing/2014/main" id="{2055C495-6788-4652-AD45-309448A6FB1F}"/>
              </a:ext>
            </a:extLst>
          </p:cNvPr>
          <p:cNvSpPr>
            <a:spLocks noGrp="1"/>
          </p:cNvSpPr>
          <p:nvPr>
            <p:ph type="pic" sz="quarter" idx="13" hasCustomPrompt="1"/>
          </p:nvPr>
        </p:nvSpPr>
        <p:spPr>
          <a:xfrm>
            <a:off x="730250" y="5684568"/>
            <a:ext cx="1771650" cy="1338531"/>
          </a:xfrm>
        </p:spPr>
        <p:txBody>
          <a:bodyPr/>
          <a:lstStyle>
            <a:lvl1pPr marL="0" indent="0">
              <a:buNone/>
              <a:defRPr/>
            </a:lvl1pPr>
          </a:lstStyle>
          <a:p>
            <a:r>
              <a:rPr lang="nl-NL"/>
              <a:t>Icoon1</a:t>
            </a:r>
          </a:p>
        </p:txBody>
      </p:sp>
      <p:sp>
        <p:nvSpPr>
          <p:cNvPr id="16" name="Tijdelijke aanduiding voor afbeelding 14">
            <a:extLst>
              <a:ext uri="{FF2B5EF4-FFF2-40B4-BE49-F238E27FC236}">
                <a16:creationId xmlns:a16="http://schemas.microsoft.com/office/drawing/2014/main" id="{6F11893D-48CA-48CC-BACD-55B1187A05AB}"/>
              </a:ext>
            </a:extLst>
          </p:cNvPr>
          <p:cNvSpPr>
            <a:spLocks noGrp="1"/>
          </p:cNvSpPr>
          <p:nvPr>
            <p:ph type="pic" sz="quarter" idx="14" hasCustomPrompt="1"/>
          </p:nvPr>
        </p:nvSpPr>
        <p:spPr>
          <a:xfrm>
            <a:off x="3149606" y="5684568"/>
            <a:ext cx="1771650" cy="1338531"/>
          </a:xfrm>
        </p:spPr>
        <p:txBody>
          <a:bodyPr/>
          <a:lstStyle>
            <a:lvl1pPr marL="0" indent="0">
              <a:buNone/>
              <a:defRPr/>
            </a:lvl1pPr>
          </a:lstStyle>
          <a:p>
            <a:r>
              <a:rPr lang="nl-NL"/>
              <a:t>Icoon2</a:t>
            </a:r>
          </a:p>
        </p:txBody>
      </p:sp>
      <p:sp>
        <p:nvSpPr>
          <p:cNvPr id="17" name="Tijdelijke aanduiding voor afbeelding 14">
            <a:extLst>
              <a:ext uri="{FF2B5EF4-FFF2-40B4-BE49-F238E27FC236}">
                <a16:creationId xmlns:a16="http://schemas.microsoft.com/office/drawing/2014/main" id="{9CEED95B-D249-4DFC-8639-525542DBE2DD}"/>
              </a:ext>
            </a:extLst>
          </p:cNvPr>
          <p:cNvSpPr>
            <a:spLocks noGrp="1"/>
          </p:cNvSpPr>
          <p:nvPr>
            <p:ph type="pic" sz="quarter" idx="15" hasCustomPrompt="1"/>
          </p:nvPr>
        </p:nvSpPr>
        <p:spPr>
          <a:xfrm>
            <a:off x="5568418" y="5684300"/>
            <a:ext cx="1771650" cy="1338530"/>
          </a:xfrm>
        </p:spPr>
        <p:txBody>
          <a:bodyPr/>
          <a:lstStyle>
            <a:lvl1pPr marL="0" indent="0">
              <a:buNone/>
              <a:defRPr/>
            </a:lvl1pPr>
          </a:lstStyle>
          <a:p>
            <a:r>
              <a:rPr lang="nl-NL"/>
              <a:t>Icoon3</a:t>
            </a:r>
          </a:p>
        </p:txBody>
      </p:sp>
    </p:spTree>
    <p:extLst>
      <p:ext uri="{BB962C8B-B14F-4D97-AF65-F5344CB8AC3E}">
        <p14:creationId xmlns:p14="http://schemas.microsoft.com/office/powerpoint/2010/main" val="1179972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teskt en afbeeld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D570BD-F1D5-431F-BC45-EE9CF37006FF}"/>
              </a:ext>
            </a:extLst>
          </p:cNvPr>
          <p:cNvSpPr>
            <a:spLocks noGrp="1"/>
          </p:cNvSpPr>
          <p:nvPr>
            <p:ph type="title"/>
          </p:nvPr>
        </p:nvSpPr>
        <p:spPr>
          <a:xfrm>
            <a:off x="506414" y="512763"/>
            <a:ext cx="11664950" cy="1862138"/>
          </a:xfrm>
          <a:prstGeom prst="rect">
            <a:avLst/>
          </a:prstGeo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BA77790E-9DAB-4A11-A936-CA3A0B8D4D64}"/>
              </a:ext>
            </a:extLst>
          </p:cNvPr>
          <p:cNvSpPr>
            <a:spLocks noGrp="1"/>
          </p:cNvSpPr>
          <p:nvPr>
            <p:ph type="body" idx="1"/>
          </p:nvPr>
        </p:nvSpPr>
        <p:spPr>
          <a:xfrm>
            <a:off x="5402114" y="2889250"/>
            <a:ext cx="8316000" cy="3816350"/>
          </a:xfrm>
          <a:prstGeom prst="rect">
            <a:avLst/>
          </a:prstGeom>
        </p:spPr>
        <p:txBody>
          <a:bodyPr>
            <a:normAutofit/>
          </a:bodyPr>
          <a:lstStyle>
            <a:lvl1pPr marL="0" indent="0">
              <a:buNone/>
              <a:defRPr kumimoji="0" lang="nl-NL" sz="3500" b="0" i="0" u="none" strike="noStrike" kern="1200" cap="none" spc="55" normalizeH="0" baseline="0" dirty="0" smtClean="0">
                <a:ln>
                  <a:noFill/>
                </a:ln>
                <a:solidFill>
                  <a:prstClr val="black"/>
                </a:solidFill>
                <a:effectLst/>
                <a:uLnTx/>
                <a:uFillTx/>
                <a:latin typeface="WorkSans-Ligh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604BD8BE-A104-4126-AF43-4EF4EC16938A}"/>
              </a:ext>
            </a:extLst>
          </p:cNvPr>
          <p:cNvSpPr>
            <a:spLocks noGrp="1"/>
          </p:cNvSpPr>
          <p:nvPr>
            <p:ph type="dt" sz="half" idx="10"/>
          </p:nvPr>
        </p:nvSpPr>
        <p:spPr/>
        <p:txBody>
          <a:bodyPr/>
          <a:lstStyle/>
          <a:p>
            <a:fld id="{A0ADE694-896D-4C9C-A404-CF9C91FA85C7}" type="datetime1">
              <a:rPr lang="nl-NL" smtClean="0"/>
              <a:t>14-7-2023</a:t>
            </a:fld>
            <a:endParaRPr lang="nl-NL"/>
          </a:p>
        </p:txBody>
      </p:sp>
      <p:sp>
        <p:nvSpPr>
          <p:cNvPr id="5" name="Tijdelijke aanduiding voor voettekst 4">
            <a:extLst>
              <a:ext uri="{FF2B5EF4-FFF2-40B4-BE49-F238E27FC236}">
                <a16:creationId xmlns:a16="http://schemas.microsoft.com/office/drawing/2014/main" id="{66F646B6-6450-4662-B08E-94F74061974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DC527AB-18F4-4358-ABBC-6B9B48E510C6}"/>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8" name="Tijdelijke aanduiding voor afbeelding 7">
            <a:extLst>
              <a:ext uri="{FF2B5EF4-FFF2-40B4-BE49-F238E27FC236}">
                <a16:creationId xmlns:a16="http://schemas.microsoft.com/office/drawing/2014/main" id="{6015F593-A86D-4731-AD64-6235518838BB}"/>
              </a:ext>
            </a:extLst>
          </p:cNvPr>
          <p:cNvSpPr>
            <a:spLocks noGrp="1"/>
          </p:cNvSpPr>
          <p:nvPr>
            <p:ph type="pic" sz="quarter" idx="13"/>
          </p:nvPr>
        </p:nvSpPr>
        <p:spPr>
          <a:xfrm>
            <a:off x="506412" y="2889250"/>
            <a:ext cx="4248126" cy="3816350"/>
          </a:xfrm>
        </p:spPr>
        <p:txBody>
          <a:bodyPr/>
          <a:lstStyle/>
          <a:p>
            <a:r>
              <a:rPr lang="nl-NL"/>
              <a:t>Klik op het pictogram als u een afbeelding wilt toevoegen</a:t>
            </a:r>
          </a:p>
        </p:txBody>
      </p:sp>
    </p:spTree>
    <p:extLst>
      <p:ext uri="{BB962C8B-B14F-4D97-AF65-F5344CB8AC3E}">
        <p14:creationId xmlns:p14="http://schemas.microsoft.com/office/powerpoint/2010/main" val="411455903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el teskt en afbeeld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D570BD-F1D5-431F-BC45-EE9CF37006FF}"/>
              </a:ext>
            </a:extLst>
          </p:cNvPr>
          <p:cNvSpPr>
            <a:spLocks noGrp="1"/>
          </p:cNvSpPr>
          <p:nvPr>
            <p:ph type="title"/>
          </p:nvPr>
        </p:nvSpPr>
        <p:spPr>
          <a:xfrm>
            <a:off x="506414" y="512763"/>
            <a:ext cx="11664950" cy="1862138"/>
          </a:xfrm>
          <a:prstGeom prst="rect">
            <a:avLst/>
          </a:prstGeo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BA77790E-9DAB-4A11-A936-CA3A0B8D4D64}"/>
              </a:ext>
            </a:extLst>
          </p:cNvPr>
          <p:cNvSpPr>
            <a:spLocks noGrp="1"/>
          </p:cNvSpPr>
          <p:nvPr>
            <p:ph type="body" idx="1"/>
          </p:nvPr>
        </p:nvSpPr>
        <p:spPr>
          <a:xfrm>
            <a:off x="5402114" y="2889250"/>
            <a:ext cx="8316000" cy="3816350"/>
          </a:xfrm>
          <a:prstGeom prst="rect">
            <a:avLst/>
          </a:prstGeom>
        </p:spPr>
        <p:txBody>
          <a:bodyPr>
            <a:normAutofit/>
          </a:bodyPr>
          <a:lstStyle>
            <a:lvl1pPr marL="0" indent="0">
              <a:buNone/>
              <a:defRPr kumimoji="0" lang="nl-NL" sz="3500" b="0" i="0" u="none" strike="noStrike" kern="1200" cap="none" spc="55" normalizeH="0" baseline="0" dirty="0" smtClean="0">
                <a:ln>
                  <a:noFill/>
                </a:ln>
                <a:solidFill>
                  <a:schemeClr val="bg1"/>
                </a:solidFill>
                <a:effectLst/>
                <a:uLnTx/>
                <a:uFillTx/>
                <a:latin typeface="WorkSans-Ligh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604BD8BE-A104-4126-AF43-4EF4EC16938A}"/>
              </a:ext>
            </a:extLst>
          </p:cNvPr>
          <p:cNvSpPr>
            <a:spLocks noGrp="1"/>
          </p:cNvSpPr>
          <p:nvPr>
            <p:ph type="dt" sz="half" idx="10"/>
          </p:nvPr>
        </p:nvSpPr>
        <p:spPr/>
        <p:txBody>
          <a:bodyPr/>
          <a:lstStyle/>
          <a:p>
            <a:fld id="{0182DDE8-E970-43EA-BB76-C6A1B6E14E4D}" type="datetime1">
              <a:rPr lang="nl-NL" smtClean="0"/>
              <a:t>14-7-2023</a:t>
            </a:fld>
            <a:endParaRPr lang="nl-NL"/>
          </a:p>
        </p:txBody>
      </p:sp>
      <p:sp>
        <p:nvSpPr>
          <p:cNvPr id="5" name="Tijdelijke aanduiding voor voettekst 4">
            <a:extLst>
              <a:ext uri="{FF2B5EF4-FFF2-40B4-BE49-F238E27FC236}">
                <a16:creationId xmlns:a16="http://schemas.microsoft.com/office/drawing/2014/main" id="{66F646B6-6450-4662-B08E-94F74061974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DC527AB-18F4-4358-ABBC-6B9B48E510C6}"/>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8" name="Tijdelijke aanduiding voor afbeelding 7">
            <a:extLst>
              <a:ext uri="{FF2B5EF4-FFF2-40B4-BE49-F238E27FC236}">
                <a16:creationId xmlns:a16="http://schemas.microsoft.com/office/drawing/2014/main" id="{6015F593-A86D-4731-AD64-6235518838BB}"/>
              </a:ext>
            </a:extLst>
          </p:cNvPr>
          <p:cNvSpPr>
            <a:spLocks noGrp="1"/>
          </p:cNvSpPr>
          <p:nvPr>
            <p:ph type="pic" sz="quarter" idx="13"/>
          </p:nvPr>
        </p:nvSpPr>
        <p:spPr>
          <a:xfrm>
            <a:off x="506412" y="2889250"/>
            <a:ext cx="4248126" cy="3816350"/>
          </a:xfrm>
        </p:spPr>
        <p:txBody>
          <a:bodyPr/>
          <a:lstStyle/>
          <a:p>
            <a:endParaRPr lang="nl-NL"/>
          </a:p>
        </p:txBody>
      </p:sp>
    </p:spTree>
    <p:extLst>
      <p:ext uri="{BB962C8B-B14F-4D97-AF65-F5344CB8AC3E}">
        <p14:creationId xmlns:p14="http://schemas.microsoft.com/office/powerpoint/2010/main" val="98847322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itel en twee kolommen">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03CFC4-12BA-4A18-AE1B-2E5D83EF5B8D}"/>
              </a:ext>
            </a:extLst>
          </p:cNvPr>
          <p:cNvSpPr>
            <a:spLocks noGrp="1"/>
          </p:cNvSpPr>
          <p:nvPr>
            <p:ph type="title" hasCustomPrompt="1"/>
          </p:nvPr>
        </p:nvSpPr>
        <p:spPr>
          <a:xfrm>
            <a:off x="517526" y="527844"/>
            <a:ext cx="11653837" cy="1739106"/>
          </a:xfrm>
          <a:prstGeom prst="rect">
            <a:avLst/>
          </a:prstGeom>
        </p:spPr>
        <p:txBody>
          <a:bodyPr>
            <a:normAutofit/>
          </a:bodyPr>
          <a:lstStyle>
            <a:lvl1pPr>
              <a:defRPr sz="6000"/>
            </a:lvl1pPr>
          </a:lstStyle>
          <a:p>
            <a:r>
              <a:rPr lang="nl-NL"/>
              <a:t>Klik om stijl te bewerken </a:t>
            </a:r>
            <a:r>
              <a:rPr lang="nl-NL" err="1"/>
              <a:t>bladie</a:t>
            </a:r>
            <a:endParaRPr lang="nl-NL"/>
          </a:p>
        </p:txBody>
      </p:sp>
      <p:sp>
        <p:nvSpPr>
          <p:cNvPr id="3" name="Tijdelijke aanduiding voor inhoud 2">
            <a:extLst>
              <a:ext uri="{FF2B5EF4-FFF2-40B4-BE49-F238E27FC236}">
                <a16:creationId xmlns:a16="http://schemas.microsoft.com/office/drawing/2014/main" id="{9FEC95E8-7D2E-4861-B403-FD4FEC497704}"/>
              </a:ext>
            </a:extLst>
          </p:cNvPr>
          <p:cNvSpPr>
            <a:spLocks noGrp="1"/>
          </p:cNvSpPr>
          <p:nvPr>
            <p:ph sz="half" idx="1"/>
          </p:nvPr>
        </p:nvSpPr>
        <p:spPr>
          <a:xfrm>
            <a:off x="505902" y="2889251"/>
            <a:ext cx="6190555" cy="3816350"/>
          </a:xfrm>
          <a:prstGeom prst="rect">
            <a:avLst/>
          </a:prstGeo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FE64CBBB-486D-4C65-ABBF-2AFEDFA84EC5}"/>
              </a:ext>
            </a:extLst>
          </p:cNvPr>
          <p:cNvSpPr>
            <a:spLocks noGrp="1"/>
          </p:cNvSpPr>
          <p:nvPr>
            <p:ph sz="half" idx="2"/>
          </p:nvPr>
        </p:nvSpPr>
        <p:spPr>
          <a:xfrm>
            <a:off x="7562850" y="2889251"/>
            <a:ext cx="6190556" cy="3816350"/>
          </a:xfrm>
          <a:prstGeom prst="rect">
            <a:avLst/>
          </a:prstGeo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897E6CAB-7E1E-4DF6-BDB2-D236B665F8C6}"/>
              </a:ext>
            </a:extLst>
          </p:cNvPr>
          <p:cNvSpPr>
            <a:spLocks noGrp="1"/>
          </p:cNvSpPr>
          <p:nvPr>
            <p:ph type="dt" sz="half" idx="10"/>
          </p:nvPr>
        </p:nvSpPr>
        <p:spPr/>
        <p:txBody>
          <a:bodyPr/>
          <a:lstStyle/>
          <a:p>
            <a:fld id="{217E9772-EB5F-476F-AF19-BDAA686D05CC}" type="datetime1">
              <a:rPr lang="nl-NL" smtClean="0"/>
              <a:t>14-7-2023</a:t>
            </a:fld>
            <a:endParaRPr lang="nl-NL"/>
          </a:p>
        </p:txBody>
      </p:sp>
      <p:sp>
        <p:nvSpPr>
          <p:cNvPr id="6" name="Tijdelijke aanduiding voor voettekst 5">
            <a:extLst>
              <a:ext uri="{FF2B5EF4-FFF2-40B4-BE49-F238E27FC236}">
                <a16:creationId xmlns:a16="http://schemas.microsoft.com/office/drawing/2014/main" id="{20690AB9-CAE6-44F3-9967-4162220652A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76F7FD4-3EC5-418A-BE20-8F778A3E68D0}"/>
              </a:ext>
            </a:extLst>
          </p:cNvPr>
          <p:cNvSpPr>
            <a:spLocks noGrp="1"/>
          </p:cNvSpPr>
          <p:nvPr>
            <p:ph type="sldNum" sz="quarter" idx="12"/>
          </p:nvPr>
        </p:nvSpPr>
        <p:spPr/>
        <p:txBody>
          <a:bodyPr/>
          <a:lstStyle/>
          <a:p>
            <a:fld id="{2B3E12A1-FC49-43F7-8A24-D23D4D4CE121}" type="slidenum">
              <a:rPr lang="nl-NL" smtClean="0"/>
              <a:t>‹nr.›</a:t>
            </a:fld>
            <a:endParaRPr lang="nl-NL"/>
          </a:p>
        </p:txBody>
      </p:sp>
    </p:spTree>
    <p:extLst>
      <p:ext uri="{BB962C8B-B14F-4D97-AF65-F5344CB8AC3E}">
        <p14:creationId xmlns:p14="http://schemas.microsoft.com/office/powerpoint/2010/main" val="311245501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el subtitel en twee kolommen">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A1CD70-3D62-47C6-B142-E929C53EC282}"/>
              </a:ext>
            </a:extLst>
          </p:cNvPr>
          <p:cNvSpPr>
            <a:spLocks noGrp="1"/>
          </p:cNvSpPr>
          <p:nvPr>
            <p:ph type="title" hasCustomPrompt="1"/>
          </p:nvPr>
        </p:nvSpPr>
        <p:spPr>
          <a:xfrm>
            <a:off x="506414" y="512763"/>
            <a:ext cx="11664950" cy="1800696"/>
          </a:xfrm>
          <a:prstGeom prst="rect">
            <a:avLst/>
          </a:prstGeom>
        </p:spPr>
        <p:txBody>
          <a:bodyPr/>
          <a:lstStyle>
            <a:lvl1pPr>
              <a:defRPr sz="6000"/>
            </a:lvl1pPr>
          </a:lstStyle>
          <a:p>
            <a:r>
              <a:rPr lang="nl-NL"/>
              <a:t>Klik om stijl te bewerken </a:t>
            </a:r>
            <a:r>
              <a:rPr lang="nl-NL" err="1"/>
              <a:t>bladi</a:t>
            </a:r>
            <a:endParaRPr lang="nl-NL"/>
          </a:p>
        </p:txBody>
      </p:sp>
      <p:sp>
        <p:nvSpPr>
          <p:cNvPr id="3" name="Tijdelijke aanduiding voor tekst 2">
            <a:extLst>
              <a:ext uri="{FF2B5EF4-FFF2-40B4-BE49-F238E27FC236}">
                <a16:creationId xmlns:a16="http://schemas.microsoft.com/office/drawing/2014/main" id="{7099F65E-024C-43C1-85A2-156B1CE5F5AD}"/>
              </a:ext>
            </a:extLst>
          </p:cNvPr>
          <p:cNvSpPr>
            <a:spLocks noGrp="1"/>
          </p:cNvSpPr>
          <p:nvPr>
            <p:ph type="body" idx="1" hasCustomPrompt="1"/>
          </p:nvPr>
        </p:nvSpPr>
        <p:spPr>
          <a:xfrm>
            <a:off x="502729" y="2443634"/>
            <a:ext cx="6196025" cy="1022350"/>
          </a:xfrm>
          <a:prstGeom prst="rect">
            <a:avLst/>
          </a:prstGeom>
        </p:spPr>
        <p:txBody>
          <a:bodyPr anchor="b">
            <a:normAutofit/>
          </a:bodyPr>
          <a:lstStyle>
            <a:lvl1pPr marL="0" indent="0">
              <a:buNone/>
              <a:defRPr sz="35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Subtitel</a:t>
            </a:r>
          </a:p>
        </p:txBody>
      </p:sp>
      <p:sp>
        <p:nvSpPr>
          <p:cNvPr id="4" name="Tijdelijke aanduiding voor inhoud 3">
            <a:extLst>
              <a:ext uri="{FF2B5EF4-FFF2-40B4-BE49-F238E27FC236}">
                <a16:creationId xmlns:a16="http://schemas.microsoft.com/office/drawing/2014/main" id="{51DAFAA7-2AF8-4132-9EEB-28D8237E62B0}"/>
              </a:ext>
            </a:extLst>
          </p:cNvPr>
          <p:cNvSpPr>
            <a:spLocks noGrp="1"/>
          </p:cNvSpPr>
          <p:nvPr>
            <p:ph sz="half" idx="2"/>
          </p:nvPr>
        </p:nvSpPr>
        <p:spPr>
          <a:xfrm>
            <a:off x="502729" y="3590131"/>
            <a:ext cx="6196025" cy="3115469"/>
          </a:xfrm>
          <a:prstGeom prst="rect">
            <a:avLst/>
          </a:prstGeo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76D35FF4-B972-48B9-9F67-ACB6B4281B2F}"/>
              </a:ext>
            </a:extLst>
          </p:cNvPr>
          <p:cNvSpPr>
            <a:spLocks noGrp="1"/>
          </p:cNvSpPr>
          <p:nvPr>
            <p:ph type="body" sz="quarter" idx="3" hasCustomPrompt="1"/>
          </p:nvPr>
        </p:nvSpPr>
        <p:spPr>
          <a:xfrm>
            <a:off x="7558077" y="2437606"/>
            <a:ext cx="6197612" cy="1022350"/>
          </a:xfrm>
          <a:prstGeom prst="rect">
            <a:avLst/>
          </a:prstGeom>
        </p:spPr>
        <p:txBody>
          <a:bodyPr anchor="b">
            <a:normAutofit/>
          </a:bodyPr>
          <a:lstStyle>
            <a:lvl1pPr marL="0" indent="0">
              <a:buNone/>
              <a:defRPr sz="35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Subtitel</a:t>
            </a:r>
          </a:p>
        </p:txBody>
      </p:sp>
      <p:sp>
        <p:nvSpPr>
          <p:cNvPr id="6" name="Tijdelijke aanduiding voor inhoud 5">
            <a:extLst>
              <a:ext uri="{FF2B5EF4-FFF2-40B4-BE49-F238E27FC236}">
                <a16:creationId xmlns:a16="http://schemas.microsoft.com/office/drawing/2014/main" id="{9545E2F9-4826-4988-A13E-1DE67886BF67}"/>
              </a:ext>
            </a:extLst>
          </p:cNvPr>
          <p:cNvSpPr>
            <a:spLocks noGrp="1"/>
          </p:cNvSpPr>
          <p:nvPr>
            <p:ph sz="quarter" idx="4"/>
          </p:nvPr>
        </p:nvSpPr>
        <p:spPr>
          <a:xfrm>
            <a:off x="7558076" y="3590131"/>
            <a:ext cx="6196025" cy="3115469"/>
          </a:xfrm>
          <a:prstGeom prst="rect">
            <a:avLst/>
          </a:prstGeo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D8AB0A7A-3FEF-4448-9679-4DFFB6EB5828}"/>
              </a:ext>
            </a:extLst>
          </p:cNvPr>
          <p:cNvSpPr>
            <a:spLocks noGrp="1"/>
          </p:cNvSpPr>
          <p:nvPr>
            <p:ph type="dt" sz="half" idx="10"/>
          </p:nvPr>
        </p:nvSpPr>
        <p:spPr/>
        <p:txBody>
          <a:bodyPr/>
          <a:lstStyle/>
          <a:p>
            <a:fld id="{8441F27B-B4FE-4CD1-B5F3-A5CA8B5A686B}" type="datetime1">
              <a:rPr lang="nl-NL" smtClean="0"/>
              <a:t>14-7-2023</a:t>
            </a:fld>
            <a:endParaRPr lang="nl-NL"/>
          </a:p>
        </p:txBody>
      </p:sp>
      <p:sp>
        <p:nvSpPr>
          <p:cNvPr id="8" name="Tijdelijke aanduiding voor voettekst 7">
            <a:extLst>
              <a:ext uri="{FF2B5EF4-FFF2-40B4-BE49-F238E27FC236}">
                <a16:creationId xmlns:a16="http://schemas.microsoft.com/office/drawing/2014/main" id="{96E7F186-A0C2-42A7-AC4C-597671A2A88D}"/>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2A6E191D-45E6-4C22-8130-A1BAB16BC806}"/>
              </a:ext>
            </a:extLst>
          </p:cNvPr>
          <p:cNvSpPr>
            <a:spLocks noGrp="1"/>
          </p:cNvSpPr>
          <p:nvPr>
            <p:ph type="sldNum" sz="quarter" idx="12"/>
          </p:nvPr>
        </p:nvSpPr>
        <p:spPr/>
        <p:txBody>
          <a:bodyPr/>
          <a:lstStyle/>
          <a:p>
            <a:fld id="{2B3E12A1-FC49-43F7-8A24-D23D4D4CE121}" type="slidenum">
              <a:rPr lang="nl-NL" smtClean="0"/>
              <a:t>‹nr.›</a:t>
            </a:fld>
            <a:endParaRPr lang="nl-NL"/>
          </a:p>
        </p:txBody>
      </p:sp>
    </p:spTree>
    <p:extLst>
      <p:ext uri="{BB962C8B-B14F-4D97-AF65-F5344CB8AC3E}">
        <p14:creationId xmlns:p14="http://schemas.microsoft.com/office/powerpoint/2010/main" val="85064670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14B348-A456-4F48-997A-A522884B7FCF}"/>
              </a:ext>
            </a:extLst>
          </p:cNvPr>
          <p:cNvSpPr>
            <a:spLocks noGrp="1"/>
          </p:cNvSpPr>
          <p:nvPr>
            <p:ph type="title" hasCustomPrompt="1"/>
          </p:nvPr>
        </p:nvSpPr>
        <p:spPr>
          <a:xfrm>
            <a:off x="539503" y="512762"/>
            <a:ext cx="13216185" cy="6192837"/>
          </a:xfrm>
          <a:prstGeom prst="rect">
            <a:avLst/>
          </a:prstGeom>
        </p:spPr>
        <p:txBody>
          <a:bodyPr anchor="t"/>
          <a:lstStyle>
            <a:lvl1pPr>
              <a:defRPr/>
            </a:lvl1pPr>
          </a:lstStyle>
          <a:p>
            <a:r>
              <a:rPr lang="nl-NL"/>
              <a:t>“Quote”</a:t>
            </a:r>
          </a:p>
        </p:txBody>
      </p:sp>
      <p:sp>
        <p:nvSpPr>
          <p:cNvPr id="3" name="Tijdelijke aanduiding voor datum 2">
            <a:extLst>
              <a:ext uri="{FF2B5EF4-FFF2-40B4-BE49-F238E27FC236}">
                <a16:creationId xmlns:a16="http://schemas.microsoft.com/office/drawing/2014/main" id="{37150D95-FE12-40FE-8FE2-359301DD3422}"/>
              </a:ext>
            </a:extLst>
          </p:cNvPr>
          <p:cNvSpPr>
            <a:spLocks noGrp="1"/>
          </p:cNvSpPr>
          <p:nvPr>
            <p:ph type="dt" sz="half" idx="10"/>
          </p:nvPr>
        </p:nvSpPr>
        <p:spPr/>
        <p:txBody>
          <a:bodyPr/>
          <a:lstStyle/>
          <a:p>
            <a:fld id="{22C89FBC-6972-414A-91CA-3AD35164134B}" type="datetime1">
              <a:rPr lang="nl-NL" smtClean="0"/>
              <a:t>14-7-2023</a:t>
            </a:fld>
            <a:endParaRPr lang="nl-NL"/>
          </a:p>
        </p:txBody>
      </p:sp>
      <p:sp>
        <p:nvSpPr>
          <p:cNvPr id="4" name="Tijdelijke aanduiding voor voettekst 3">
            <a:extLst>
              <a:ext uri="{FF2B5EF4-FFF2-40B4-BE49-F238E27FC236}">
                <a16:creationId xmlns:a16="http://schemas.microsoft.com/office/drawing/2014/main" id="{81299AA9-5323-46D2-9F69-83636455A7DB}"/>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23A6E2CB-B73E-4D81-A0CB-D563347CDCF5}"/>
              </a:ext>
            </a:extLst>
          </p:cNvPr>
          <p:cNvSpPr>
            <a:spLocks noGrp="1"/>
          </p:cNvSpPr>
          <p:nvPr>
            <p:ph type="sldNum" sz="quarter" idx="12"/>
          </p:nvPr>
        </p:nvSpPr>
        <p:spPr/>
        <p:txBody>
          <a:bodyPr/>
          <a:lstStyle/>
          <a:p>
            <a:fld id="{2B3E12A1-FC49-43F7-8A24-D23D4D4CE121}" type="slidenum">
              <a:rPr lang="nl-NL" smtClean="0"/>
              <a:t>‹nr.›</a:t>
            </a:fld>
            <a:endParaRPr lang="nl-NL"/>
          </a:p>
        </p:txBody>
      </p:sp>
    </p:spTree>
    <p:extLst>
      <p:ext uri="{BB962C8B-B14F-4D97-AF65-F5344CB8AC3E}">
        <p14:creationId xmlns:p14="http://schemas.microsoft.com/office/powerpoint/2010/main" val="349041997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el en infographic">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73090208-E67F-4516-A5EE-B864E5B3D1A8}"/>
              </a:ext>
            </a:extLst>
          </p:cNvPr>
          <p:cNvSpPr>
            <a:spLocks noGrp="1"/>
          </p:cNvSpPr>
          <p:nvPr>
            <p:ph type="dt" sz="half" idx="10"/>
          </p:nvPr>
        </p:nvSpPr>
        <p:spPr/>
        <p:txBody>
          <a:bodyPr/>
          <a:lstStyle/>
          <a:p>
            <a:fld id="{ACBB9911-DCD9-40D9-8F92-CE882202EC73}" type="datetime1">
              <a:rPr lang="nl-NL" smtClean="0"/>
              <a:t>14-7-2023</a:t>
            </a:fld>
            <a:endParaRPr lang="nl-NL"/>
          </a:p>
        </p:txBody>
      </p:sp>
      <p:sp>
        <p:nvSpPr>
          <p:cNvPr id="3" name="Tijdelijke aanduiding voor voettekst 2">
            <a:extLst>
              <a:ext uri="{FF2B5EF4-FFF2-40B4-BE49-F238E27FC236}">
                <a16:creationId xmlns:a16="http://schemas.microsoft.com/office/drawing/2014/main" id="{E7D78B82-9482-440D-860C-9150B3BB3619}"/>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BF2E9AF6-93EE-4535-A476-2EF373E668A8}"/>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6" name="Tijdelijke aanduiding voor tekst 5">
            <a:extLst>
              <a:ext uri="{FF2B5EF4-FFF2-40B4-BE49-F238E27FC236}">
                <a16:creationId xmlns:a16="http://schemas.microsoft.com/office/drawing/2014/main" id="{E2E03222-ADA5-4475-8893-389D33E6E176}"/>
              </a:ext>
            </a:extLst>
          </p:cNvPr>
          <p:cNvSpPr>
            <a:spLocks noGrp="1"/>
          </p:cNvSpPr>
          <p:nvPr>
            <p:ph type="body" sz="quarter" idx="13" hasCustomPrompt="1"/>
          </p:nvPr>
        </p:nvSpPr>
        <p:spPr>
          <a:xfrm>
            <a:off x="506412" y="512764"/>
            <a:ext cx="10080625" cy="576560"/>
          </a:xfrm>
        </p:spPr>
        <p:txBody>
          <a:bodyPr/>
          <a:lstStyle>
            <a:lvl1pPr marL="0" indent="0">
              <a:buNone/>
              <a:defRPr b="1"/>
            </a:lvl1pPr>
          </a:lstStyle>
          <a:p>
            <a:pPr lvl="0"/>
            <a:r>
              <a:rPr lang="nl-NL" err="1"/>
              <a:t>Infographic</a:t>
            </a:r>
            <a:r>
              <a:rPr lang="nl-NL"/>
              <a:t> titel</a:t>
            </a:r>
          </a:p>
        </p:txBody>
      </p:sp>
      <p:sp>
        <p:nvSpPr>
          <p:cNvPr id="8" name="Tijdelijke aanduiding voor SmartArt 7">
            <a:extLst>
              <a:ext uri="{FF2B5EF4-FFF2-40B4-BE49-F238E27FC236}">
                <a16:creationId xmlns:a16="http://schemas.microsoft.com/office/drawing/2014/main" id="{EA452F1F-22B7-496D-B905-C8FDFCF83505}"/>
              </a:ext>
            </a:extLst>
          </p:cNvPr>
          <p:cNvSpPr>
            <a:spLocks noGrp="1"/>
          </p:cNvSpPr>
          <p:nvPr>
            <p:ph type="dgm" sz="quarter" idx="14"/>
          </p:nvPr>
        </p:nvSpPr>
        <p:spPr>
          <a:xfrm>
            <a:off x="506413" y="1304925"/>
            <a:ext cx="13249275" cy="5400675"/>
          </a:xfrm>
        </p:spPr>
        <p:txBody>
          <a:bodyPr/>
          <a:lstStyle/>
          <a:p>
            <a:endParaRPr lang="nl-NL"/>
          </a:p>
        </p:txBody>
      </p:sp>
    </p:spTree>
    <p:extLst>
      <p:ext uri="{BB962C8B-B14F-4D97-AF65-F5344CB8AC3E}">
        <p14:creationId xmlns:p14="http://schemas.microsoft.com/office/powerpoint/2010/main" val="354094864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el met figuurtegels">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EFA915-5829-4AA1-ADEB-A1AA0BFA016B}"/>
              </a:ext>
            </a:extLst>
          </p:cNvPr>
          <p:cNvSpPr>
            <a:spLocks noGrp="1"/>
          </p:cNvSpPr>
          <p:nvPr>
            <p:ph type="title"/>
          </p:nvPr>
        </p:nvSpPr>
        <p:spPr>
          <a:xfrm>
            <a:off x="506413" y="512765"/>
            <a:ext cx="10080625" cy="503238"/>
          </a:xfrm>
          <a:prstGeom prst="rect">
            <a:avLst/>
          </a:prstGeom>
        </p:spPr>
        <p:txBody>
          <a:bodyPr anchor="b"/>
          <a:lstStyle>
            <a:lvl1pPr>
              <a:defRPr sz="3200"/>
            </a:lvl1pPr>
          </a:lstStyle>
          <a:p>
            <a:r>
              <a:rPr lang="nl-NL"/>
              <a:t>Klik om stijl te bewerken</a:t>
            </a:r>
          </a:p>
        </p:txBody>
      </p:sp>
      <p:sp>
        <p:nvSpPr>
          <p:cNvPr id="5" name="Tijdelijke aanduiding voor datum 4">
            <a:extLst>
              <a:ext uri="{FF2B5EF4-FFF2-40B4-BE49-F238E27FC236}">
                <a16:creationId xmlns:a16="http://schemas.microsoft.com/office/drawing/2014/main" id="{B15BEA0A-0B94-411E-A1F6-815415CC0C11}"/>
              </a:ext>
            </a:extLst>
          </p:cNvPr>
          <p:cNvSpPr>
            <a:spLocks noGrp="1"/>
          </p:cNvSpPr>
          <p:nvPr>
            <p:ph type="dt" sz="half" idx="10"/>
          </p:nvPr>
        </p:nvSpPr>
        <p:spPr/>
        <p:txBody>
          <a:bodyPr/>
          <a:lstStyle/>
          <a:p>
            <a:fld id="{4AA19008-9C48-4085-944E-AEEA8DDE1C09}" type="datetime1">
              <a:rPr lang="nl-NL" smtClean="0"/>
              <a:t>14-7-2023</a:t>
            </a:fld>
            <a:endParaRPr lang="nl-NL"/>
          </a:p>
        </p:txBody>
      </p:sp>
      <p:sp>
        <p:nvSpPr>
          <p:cNvPr id="6" name="Tijdelijke aanduiding voor voettekst 5">
            <a:extLst>
              <a:ext uri="{FF2B5EF4-FFF2-40B4-BE49-F238E27FC236}">
                <a16:creationId xmlns:a16="http://schemas.microsoft.com/office/drawing/2014/main" id="{3E7A1986-4B66-4FE0-B96A-BAB9E7D87003}"/>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74B8598-2A11-46DA-B125-493E24676B50}"/>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9" name="Tijdelijke aanduiding voor grafiek 8">
            <a:extLst>
              <a:ext uri="{FF2B5EF4-FFF2-40B4-BE49-F238E27FC236}">
                <a16:creationId xmlns:a16="http://schemas.microsoft.com/office/drawing/2014/main" id="{711F2960-824F-41A7-AE83-87EE87493B87}"/>
              </a:ext>
            </a:extLst>
          </p:cNvPr>
          <p:cNvSpPr>
            <a:spLocks noGrp="1"/>
          </p:cNvSpPr>
          <p:nvPr>
            <p:ph type="chart" sz="quarter" idx="13" hasCustomPrompt="1"/>
          </p:nvPr>
        </p:nvSpPr>
        <p:spPr>
          <a:xfrm>
            <a:off x="506413" y="1736725"/>
            <a:ext cx="2231901" cy="2088902"/>
          </a:xfrm>
          <a:ln w="28575">
            <a:solidFill>
              <a:schemeClr val="bg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
        <p:nvSpPr>
          <p:cNvPr id="11" name="Tijdelijke aanduiding voor grafiek 8">
            <a:extLst>
              <a:ext uri="{FF2B5EF4-FFF2-40B4-BE49-F238E27FC236}">
                <a16:creationId xmlns:a16="http://schemas.microsoft.com/office/drawing/2014/main" id="{69E96FFC-1C69-48B2-8552-27BA81ECF136}"/>
              </a:ext>
            </a:extLst>
          </p:cNvPr>
          <p:cNvSpPr>
            <a:spLocks noGrp="1"/>
          </p:cNvSpPr>
          <p:nvPr>
            <p:ph type="chart" sz="quarter" idx="14" hasCustomPrompt="1"/>
          </p:nvPr>
        </p:nvSpPr>
        <p:spPr>
          <a:xfrm>
            <a:off x="523751" y="4113659"/>
            <a:ext cx="5473812" cy="2088902"/>
          </a:xfrm>
          <a:ln w="28575">
            <a:solidFill>
              <a:schemeClr val="bg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
        <p:nvSpPr>
          <p:cNvPr id="12" name="Tijdelijke aanduiding voor grafiek 8">
            <a:extLst>
              <a:ext uri="{FF2B5EF4-FFF2-40B4-BE49-F238E27FC236}">
                <a16:creationId xmlns:a16="http://schemas.microsoft.com/office/drawing/2014/main" id="{8BC19E92-8A44-4DB2-8F84-5EF7338E3FF1}"/>
              </a:ext>
            </a:extLst>
          </p:cNvPr>
          <p:cNvSpPr>
            <a:spLocks noGrp="1"/>
          </p:cNvSpPr>
          <p:nvPr>
            <p:ph type="chart" sz="quarter" idx="15" hasCustomPrompt="1"/>
          </p:nvPr>
        </p:nvSpPr>
        <p:spPr>
          <a:xfrm>
            <a:off x="6357603" y="4113659"/>
            <a:ext cx="2231901" cy="2088902"/>
          </a:xfrm>
          <a:ln w="28575">
            <a:solidFill>
              <a:schemeClr val="bg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
        <p:nvSpPr>
          <p:cNvPr id="13" name="Tijdelijke aanduiding voor grafiek 8">
            <a:extLst>
              <a:ext uri="{FF2B5EF4-FFF2-40B4-BE49-F238E27FC236}">
                <a16:creationId xmlns:a16="http://schemas.microsoft.com/office/drawing/2014/main" id="{4A3E1A10-347F-4CE1-B276-8ACF2CDB55D0}"/>
              </a:ext>
            </a:extLst>
          </p:cNvPr>
          <p:cNvSpPr>
            <a:spLocks noGrp="1"/>
          </p:cNvSpPr>
          <p:nvPr>
            <p:ph type="chart" sz="quarter" idx="16" hasCustomPrompt="1"/>
          </p:nvPr>
        </p:nvSpPr>
        <p:spPr>
          <a:xfrm>
            <a:off x="8949544" y="4113659"/>
            <a:ext cx="2231901" cy="2088902"/>
          </a:xfrm>
          <a:ln w="28575">
            <a:solidFill>
              <a:schemeClr val="bg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
        <p:nvSpPr>
          <p:cNvPr id="14" name="Tijdelijke aanduiding voor grafiek 8">
            <a:extLst>
              <a:ext uri="{FF2B5EF4-FFF2-40B4-BE49-F238E27FC236}">
                <a16:creationId xmlns:a16="http://schemas.microsoft.com/office/drawing/2014/main" id="{B90AC07E-7934-44B3-9612-79B977E37BCB}"/>
              </a:ext>
            </a:extLst>
          </p:cNvPr>
          <p:cNvSpPr>
            <a:spLocks noGrp="1"/>
          </p:cNvSpPr>
          <p:nvPr>
            <p:ph type="chart" sz="quarter" idx="17" hasCustomPrompt="1"/>
          </p:nvPr>
        </p:nvSpPr>
        <p:spPr>
          <a:xfrm>
            <a:off x="11541485" y="4113659"/>
            <a:ext cx="2231901" cy="2088902"/>
          </a:xfrm>
          <a:ln w="28575">
            <a:solidFill>
              <a:schemeClr val="bg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
        <p:nvSpPr>
          <p:cNvPr id="15" name="Tijdelijke aanduiding voor grafiek 8">
            <a:extLst>
              <a:ext uri="{FF2B5EF4-FFF2-40B4-BE49-F238E27FC236}">
                <a16:creationId xmlns:a16="http://schemas.microsoft.com/office/drawing/2014/main" id="{D95DA924-B552-4282-9E35-2A8BE433A231}"/>
              </a:ext>
            </a:extLst>
          </p:cNvPr>
          <p:cNvSpPr>
            <a:spLocks noGrp="1"/>
          </p:cNvSpPr>
          <p:nvPr>
            <p:ph type="chart" sz="quarter" idx="18" hasCustomPrompt="1"/>
          </p:nvPr>
        </p:nvSpPr>
        <p:spPr>
          <a:xfrm>
            <a:off x="11541485" y="1736725"/>
            <a:ext cx="2231901" cy="2088902"/>
          </a:xfrm>
          <a:ln w="28575">
            <a:solidFill>
              <a:schemeClr val="bg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
        <p:nvSpPr>
          <p:cNvPr id="16" name="Tijdelijke aanduiding voor grafiek 8">
            <a:extLst>
              <a:ext uri="{FF2B5EF4-FFF2-40B4-BE49-F238E27FC236}">
                <a16:creationId xmlns:a16="http://schemas.microsoft.com/office/drawing/2014/main" id="{E30A0A4B-C023-4A21-84EB-2B24033B1F13}"/>
              </a:ext>
            </a:extLst>
          </p:cNvPr>
          <p:cNvSpPr>
            <a:spLocks noGrp="1"/>
          </p:cNvSpPr>
          <p:nvPr>
            <p:ph type="chart" sz="quarter" idx="19" hasCustomPrompt="1"/>
          </p:nvPr>
        </p:nvSpPr>
        <p:spPr>
          <a:xfrm>
            <a:off x="3115691" y="1736725"/>
            <a:ext cx="8065753" cy="2088902"/>
          </a:xfrm>
          <a:ln w="28575">
            <a:solidFill>
              <a:schemeClr val="bg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Tree>
    <p:extLst>
      <p:ext uri="{BB962C8B-B14F-4D97-AF65-F5344CB8AC3E}">
        <p14:creationId xmlns:p14="http://schemas.microsoft.com/office/powerpoint/2010/main" val="156761963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Titel tekst en kleine afbeeld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84E1E2-2848-4095-A9AF-1457A6B86CF2}"/>
              </a:ext>
            </a:extLst>
          </p:cNvPr>
          <p:cNvSpPr>
            <a:spLocks noGrp="1"/>
          </p:cNvSpPr>
          <p:nvPr>
            <p:ph type="title" hasCustomPrompt="1"/>
          </p:nvPr>
        </p:nvSpPr>
        <p:spPr>
          <a:xfrm>
            <a:off x="505902" y="512764"/>
            <a:ext cx="10081135" cy="1152624"/>
          </a:xfrm>
          <a:prstGeom prst="rect">
            <a:avLst/>
          </a:prstGeom>
        </p:spPr>
        <p:txBody>
          <a:bodyPr anchor="b">
            <a:normAutofit/>
          </a:bodyPr>
          <a:lstStyle>
            <a:lvl1pPr>
              <a:defRPr sz="3500"/>
            </a:lvl1pPr>
          </a:lstStyle>
          <a:p>
            <a:r>
              <a:rPr lang="nl-NL"/>
              <a:t>Klik om stijl te bewerken </a:t>
            </a:r>
            <a:r>
              <a:rPr lang="nl-NL" err="1"/>
              <a:t>bladiebladiebladie</a:t>
            </a:r>
            <a:endParaRPr lang="nl-NL"/>
          </a:p>
        </p:txBody>
      </p:sp>
      <p:sp>
        <p:nvSpPr>
          <p:cNvPr id="3" name="Tijdelijke aanduiding voor afbeelding 2">
            <a:extLst>
              <a:ext uri="{FF2B5EF4-FFF2-40B4-BE49-F238E27FC236}">
                <a16:creationId xmlns:a16="http://schemas.microsoft.com/office/drawing/2014/main" id="{FF461707-88FE-43F5-8349-572C12FD548B}"/>
              </a:ext>
            </a:extLst>
          </p:cNvPr>
          <p:cNvSpPr>
            <a:spLocks noGrp="1"/>
          </p:cNvSpPr>
          <p:nvPr>
            <p:ph type="pic" idx="1"/>
          </p:nvPr>
        </p:nvSpPr>
        <p:spPr>
          <a:xfrm>
            <a:off x="10597654" y="2169443"/>
            <a:ext cx="3137272" cy="244899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545B07BC-56A5-4946-BC49-2A5D5FD03663}"/>
              </a:ext>
            </a:extLst>
          </p:cNvPr>
          <p:cNvSpPr>
            <a:spLocks noGrp="1"/>
          </p:cNvSpPr>
          <p:nvPr>
            <p:ph type="body" sz="half" idx="2"/>
          </p:nvPr>
        </p:nvSpPr>
        <p:spPr>
          <a:xfrm>
            <a:off x="506412" y="2169443"/>
            <a:ext cx="9609137" cy="4536158"/>
          </a:xfrm>
          <a:prstGeom prst="rect">
            <a:avLst/>
          </a:prstGeom>
        </p:spPr>
        <p:txBody>
          <a:bodyPr>
            <a:normAutofit/>
          </a:bodyPr>
          <a:lstStyle>
            <a:lvl1pPr marL="0" indent="0">
              <a:buNone/>
              <a:defRPr sz="3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DB790A8C-3858-420A-94EB-25BEC7B6F09B}"/>
              </a:ext>
            </a:extLst>
          </p:cNvPr>
          <p:cNvSpPr>
            <a:spLocks noGrp="1"/>
          </p:cNvSpPr>
          <p:nvPr>
            <p:ph type="dt" sz="half" idx="10"/>
          </p:nvPr>
        </p:nvSpPr>
        <p:spPr/>
        <p:txBody>
          <a:bodyPr/>
          <a:lstStyle/>
          <a:p>
            <a:fld id="{6975DE7F-84D1-43C2-86CA-04AB1D657BFC}" type="datetime1">
              <a:rPr lang="nl-NL" smtClean="0"/>
              <a:t>14-7-2023</a:t>
            </a:fld>
            <a:endParaRPr lang="nl-NL"/>
          </a:p>
        </p:txBody>
      </p:sp>
      <p:sp>
        <p:nvSpPr>
          <p:cNvPr id="6" name="Tijdelijke aanduiding voor voettekst 5">
            <a:extLst>
              <a:ext uri="{FF2B5EF4-FFF2-40B4-BE49-F238E27FC236}">
                <a16:creationId xmlns:a16="http://schemas.microsoft.com/office/drawing/2014/main" id="{A8D23E72-3138-443B-9F2B-AD4F0A13F8A3}"/>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2C182C2A-5D9E-4E3D-B281-1084B66CF2A0}"/>
              </a:ext>
            </a:extLst>
          </p:cNvPr>
          <p:cNvSpPr>
            <a:spLocks noGrp="1"/>
          </p:cNvSpPr>
          <p:nvPr>
            <p:ph type="sldNum" sz="quarter" idx="12"/>
          </p:nvPr>
        </p:nvSpPr>
        <p:spPr/>
        <p:txBody>
          <a:bodyPr/>
          <a:lstStyle/>
          <a:p>
            <a:fld id="{2B3E12A1-FC49-43F7-8A24-D23D4D4CE121}" type="slidenum">
              <a:rPr lang="nl-NL" smtClean="0"/>
              <a:t>‹nr.›</a:t>
            </a:fld>
            <a:endParaRPr lang="nl-NL"/>
          </a:p>
        </p:txBody>
      </p:sp>
    </p:spTree>
    <p:extLst>
      <p:ext uri="{BB962C8B-B14F-4D97-AF65-F5344CB8AC3E}">
        <p14:creationId xmlns:p14="http://schemas.microsoft.com/office/powerpoint/2010/main" val="239609045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el en drie kolommen">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E82EF1-78ED-48CC-B2D3-D7CA5A86867D}"/>
              </a:ext>
            </a:extLst>
          </p:cNvPr>
          <p:cNvSpPr>
            <a:spLocks noGrp="1"/>
          </p:cNvSpPr>
          <p:nvPr>
            <p:ph type="title"/>
          </p:nvPr>
        </p:nvSpPr>
        <p:spPr>
          <a:xfrm>
            <a:off x="500769" y="512763"/>
            <a:ext cx="10086269" cy="720576"/>
          </a:xfrm>
          <a:prstGeom prst="rect">
            <a:avLst/>
          </a:prstGeom>
        </p:spPr>
        <p:txBody>
          <a:bodyPr>
            <a:normAutofit/>
          </a:bodyPr>
          <a:lstStyle>
            <a:lvl1pPr>
              <a:defRPr sz="3500"/>
            </a:lvl1pPr>
          </a:lstStyle>
          <a:p>
            <a:r>
              <a:rPr lang="nl-NL"/>
              <a:t>Klik om stijl te bewerken</a:t>
            </a:r>
          </a:p>
        </p:txBody>
      </p:sp>
      <p:sp>
        <p:nvSpPr>
          <p:cNvPr id="3" name="Tijdelijke aanduiding voor verticale tekst 2">
            <a:extLst>
              <a:ext uri="{FF2B5EF4-FFF2-40B4-BE49-F238E27FC236}">
                <a16:creationId xmlns:a16="http://schemas.microsoft.com/office/drawing/2014/main" id="{0C8CA6F9-E8BA-4E65-8C93-06369B17CC01}"/>
              </a:ext>
            </a:extLst>
          </p:cNvPr>
          <p:cNvSpPr>
            <a:spLocks noGrp="1"/>
          </p:cNvSpPr>
          <p:nvPr>
            <p:ph type="body" orient="vert" idx="1"/>
          </p:nvPr>
        </p:nvSpPr>
        <p:spPr>
          <a:xfrm rot="16200000">
            <a:off x="-136465" y="2318652"/>
            <a:ext cx="5029826" cy="3744069"/>
          </a:xfrm>
          <a:prstGeom prst="rect">
            <a:avLst/>
          </a:prstGeo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1CE106D-928A-4471-9A89-F171AD058167}"/>
              </a:ext>
            </a:extLst>
          </p:cNvPr>
          <p:cNvSpPr>
            <a:spLocks noGrp="1"/>
          </p:cNvSpPr>
          <p:nvPr>
            <p:ph type="dt" sz="half" idx="10"/>
          </p:nvPr>
        </p:nvSpPr>
        <p:spPr/>
        <p:txBody>
          <a:bodyPr/>
          <a:lstStyle/>
          <a:p>
            <a:fld id="{E32704BE-847A-4CEE-BD4D-3E0F582D8303}" type="datetime1">
              <a:rPr lang="nl-NL" smtClean="0"/>
              <a:t>14-7-2023</a:t>
            </a:fld>
            <a:endParaRPr lang="nl-NL"/>
          </a:p>
        </p:txBody>
      </p:sp>
      <p:sp>
        <p:nvSpPr>
          <p:cNvPr id="5" name="Tijdelijke aanduiding voor voettekst 4">
            <a:extLst>
              <a:ext uri="{FF2B5EF4-FFF2-40B4-BE49-F238E27FC236}">
                <a16:creationId xmlns:a16="http://schemas.microsoft.com/office/drawing/2014/main" id="{34EB6A2B-EF27-465F-A504-93DE198EDE8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A76D177-9B4B-4BBC-80AA-D94B65A8460C}"/>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7" name="Tijdelijke aanduiding voor verticale tekst 2">
            <a:extLst>
              <a:ext uri="{FF2B5EF4-FFF2-40B4-BE49-F238E27FC236}">
                <a16:creationId xmlns:a16="http://schemas.microsoft.com/office/drawing/2014/main" id="{E91E4F5C-6549-45E3-BE7B-B7E07FED7536}"/>
              </a:ext>
            </a:extLst>
          </p:cNvPr>
          <p:cNvSpPr>
            <a:spLocks noGrp="1"/>
          </p:cNvSpPr>
          <p:nvPr>
            <p:ph type="body" orient="vert" idx="13"/>
          </p:nvPr>
        </p:nvSpPr>
        <p:spPr>
          <a:xfrm rot="16200000">
            <a:off x="4616139" y="2318651"/>
            <a:ext cx="5029826" cy="3744069"/>
          </a:xfrm>
          <a:prstGeom prst="rect">
            <a:avLst/>
          </a:prstGeo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verticale tekst 2">
            <a:extLst>
              <a:ext uri="{FF2B5EF4-FFF2-40B4-BE49-F238E27FC236}">
                <a16:creationId xmlns:a16="http://schemas.microsoft.com/office/drawing/2014/main" id="{09C209A3-FC70-45F6-98C7-8911DDFAB72C}"/>
              </a:ext>
            </a:extLst>
          </p:cNvPr>
          <p:cNvSpPr>
            <a:spLocks noGrp="1"/>
          </p:cNvSpPr>
          <p:nvPr>
            <p:ph type="body" orient="vert" idx="14"/>
          </p:nvPr>
        </p:nvSpPr>
        <p:spPr>
          <a:xfrm rot="16200000">
            <a:off x="9368741" y="2318652"/>
            <a:ext cx="5029826" cy="3744069"/>
          </a:xfrm>
          <a:prstGeom prst="rect">
            <a:avLst/>
          </a:prstGeo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73574101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itel tab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3AD17430-0500-41B0-B420-2ED7D86BB349}"/>
              </a:ext>
            </a:extLst>
          </p:cNvPr>
          <p:cNvSpPr>
            <a:spLocks noGrp="1"/>
          </p:cNvSpPr>
          <p:nvPr>
            <p:ph type="title" orient="vert"/>
          </p:nvPr>
        </p:nvSpPr>
        <p:spPr>
          <a:xfrm rot="16200000">
            <a:off x="3778052" y="-2757686"/>
            <a:ext cx="674290" cy="7215188"/>
          </a:xfrm>
          <a:prstGeom prst="rect">
            <a:avLst/>
          </a:prstGeom>
        </p:spPr>
        <p:txBody>
          <a:bodyPr vert="eaVert">
            <a:normAutofit/>
          </a:bodyPr>
          <a:lstStyle>
            <a:lvl1pPr>
              <a:defRPr sz="3500"/>
            </a:lvl1pPr>
          </a:lstStyle>
          <a:p>
            <a:r>
              <a:rPr lang="nl-NL"/>
              <a:t>Klik om stijl te bewerken</a:t>
            </a:r>
          </a:p>
        </p:txBody>
      </p:sp>
      <p:sp>
        <p:nvSpPr>
          <p:cNvPr id="3" name="Tijdelijke aanduiding voor verticale tekst 2">
            <a:extLst>
              <a:ext uri="{FF2B5EF4-FFF2-40B4-BE49-F238E27FC236}">
                <a16:creationId xmlns:a16="http://schemas.microsoft.com/office/drawing/2014/main" id="{912EBBE2-F2E4-43F0-8096-424D47940232}"/>
              </a:ext>
            </a:extLst>
          </p:cNvPr>
          <p:cNvSpPr>
            <a:spLocks noGrp="1"/>
          </p:cNvSpPr>
          <p:nvPr>
            <p:ph type="body" orient="vert" idx="1"/>
          </p:nvPr>
        </p:nvSpPr>
        <p:spPr>
          <a:xfrm rot="16200000">
            <a:off x="7669548" y="613903"/>
            <a:ext cx="4968205" cy="7215188"/>
          </a:xfrm>
          <a:prstGeom prst="rect">
            <a:avLst/>
          </a:prstGeo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0F84984-D210-4EE3-AEF0-7ABFD8CE84F3}"/>
              </a:ext>
            </a:extLst>
          </p:cNvPr>
          <p:cNvSpPr>
            <a:spLocks noGrp="1"/>
          </p:cNvSpPr>
          <p:nvPr>
            <p:ph type="dt" sz="half" idx="10"/>
          </p:nvPr>
        </p:nvSpPr>
        <p:spPr/>
        <p:txBody>
          <a:bodyPr/>
          <a:lstStyle/>
          <a:p>
            <a:fld id="{19B5A467-7CC1-4477-8D38-97DB4BC7D036}" type="datetime1">
              <a:rPr lang="nl-NL" smtClean="0"/>
              <a:t>14-7-2023</a:t>
            </a:fld>
            <a:endParaRPr lang="nl-NL"/>
          </a:p>
        </p:txBody>
      </p:sp>
      <p:sp>
        <p:nvSpPr>
          <p:cNvPr id="5" name="Tijdelijke aanduiding voor voettekst 4">
            <a:extLst>
              <a:ext uri="{FF2B5EF4-FFF2-40B4-BE49-F238E27FC236}">
                <a16:creationId xmlns:a16="http://schemas.microsoft.com/office/drawing/2014/main" id="{B38B9BDA-97D4-4F40-B5A8-8E96F1EA392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2D0705B-0933-4793-A3A9-172F28F7A19E}"/>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8" name="Tijdelijke aanduiding voor tabel 7">
            <a:extLst>
              <a:ext uri="{FF2B5EF4-FFF2-40B4-BE49-F238E27FC236}">
                <a16:creationId xmlns:a16="http://schemas.microsoft.com/office/drawing/2014/main" id="{6F8688F6-7602-445E-B0D1-5511CBA954AF}"/>
              </a:ext>
            </a:extLst>
          </p:cNvPr>
          <p:cNvSpPr>
            <a:spLocks noGrp="1"/>
          </p:cNvSpPr>
          <p:nvPr>
            <p:ph type="tbl" sz="quarter" idx="13"/>
          </p:nvPr>
        </p:nvSpPr>
        <p:spPr>
          <a:xfrm>
            <a:off x="506413" y="1737394"/>
            <a:ext cx="5327650" cy="4968206"/>
          </a:xfrm>
        </p:spPr>
        <p:txBody>
          <a:bodyPr/>
          <a:lstStyle/>
          <a:p>
            <a:endParaRPr lang="nl-NL"/>
          </a:p>
        </p:txBody>
      </p:sp>
    </p:spTree>
    <p:extLst>
      <p:ext uri="{BB962C8B-B14F-4D97-AF65-F5344CB8AC3E}">
        <p14:creationId xmlns:p14="http://schemas.microsoft.com/office/powerpoint/2010/main" val="192863890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Voorpagina: titel, subtitel, naam, funct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78026C-0C51-4D90-B055-28FC6711A9A9}"/>
              </a:ext>
            </a:extLst>
          </p:cNvPr>
          <p:cNvSpPr>
            <a:spLocks noGrp="1"/>
          </p:cNvSpPr>
          <p:nvPr>
            <p:ph type="title"/>
          </p:nvPr>
        </p:nvSpPr>
        <p:spPr>
          <a:xfrm>
            <a:off x="506414" y="512763"/>
            <a:ext cx="11664949" cy="2232025"/>
          </a:xfrm>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2BBF9B8D-C8B6-45FB-A556-593C3C13DDE3}"/>
              </a:ext>
            </a:extLst>
          </p:cNvPr>
          <p:cNvSpPr>
            <a:spLocks noGrp="1"/>
          </p:cNvSpPr>
          <p:nvPr>
            <p:ph type="dt" sz="half" idx="10"/>
          </p:nvPr>
        </p:nvSpPr>
        <p:spPr/>
        <p:txBody>
          <a:bodyPr/>
          <a:lstStyle/>
          <a:p>
            <a:fld id="{332DCC8B-4724-4C6A-B7A0-1EF01856DFE8}" type="datetime1">
              <a:rPr lang="nl-NL" smtClean="0"/>
              <a:t>14-7-2023</a:t>
            </a:fld>
            <a:endParaRPr lang="nl-NL"/>
          </a:p>
        </p:txBody>
      </p:sp>
      <p:sp>
        <p:nvSpPr>
          <p:cNvPr id="4" name="Tijdelijke aanduiding voor voettekst 3">
            <a:extLst>
              <a:ext uri="{FF2B5EF4-FFF2-40B4-BE49-F238E27FC236}">
                <a16:creationId xmlns:a16="http://schemas.microsoft.com/office/drawing/2014/main" id="{9234AAD7-2FAA-4784-979A-F6DA7AACAF45}"/>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41838358-72D6-4677-A2A1-4EBF619D2FFE}"/>
              </a:ext>
            </a:extLst>
          </p:cNvPr>
          <p:cNvSpPr>
            <a:spLocks noGrp="1"/>
          </p:cNvSpPr>
          <p:nvPr>
            <p:ph type="sldNum" sz="quarter" idx="12"/>
          </p:nvPr>
        </p:nvSpPr>
        <p:spPr/>
        <p:txBody>
          <a:bodyPr/>
          <a:lstStyle/>
          <a:p>
            <a:fld id="{2B3E12A1-FC49-43F7-8A24-D23D4D4CE121}" type="slidenum">
              <a:rPr lang="nl-NL" smtClean="0"/>
              <a:pPr/>
              <a:t>‹nr.›</a:t>
            </a:fld>
            <a:endParaRPr lang="nl-NL"/>
          </a:p>
        </p:txBody>
      </p:sp>
      <p:sp>
        <p:nvSpPr>
          <p:cNvPr id="7" name="Tijdelijke aanduiding voor tekst 6">
            <a:extLst>
              <a:ext uri="{FF2B5EF4-FFF2-40B4-BE49-F238E27FC236}">
                <a16:creationId xmlns:a16="http://schemas.microsoft.com/office/drawing/2014/main" id="{80748D9D-F438-4AF9-9B0C-920825FD8A2F}"/>
              </a:ext>
            </a:extLst>
          </p:cNvPr>
          <p:cNvSpPr>
            <a:spLocks noGrp="1"/>
          </p:cNvSpPr>
          <p:nvPr>
            <p:ph type="body" sz="quarter" idx="13" hasCustomPrompt="1"/>
          </p:nvPr>
        </p:nvSpPr>
        <p:spPr>
          <a:xfrm>
            <a:off x="505902" y="3394074"/>
            <a:ext cx="10081135" cy="720725"/>
          </a:xfrm>
        </p:spPr>
        <p:txBody>
          <a:bodyPr/>
          <a:lstStyle>
            <a:lvl1pPr marL="0" indent="0">
              <a:buNone/>
              <a:defRPr/>
            </a:lvl1pPr>
          </a:lstStyle>
          <a:p>
            <a:pPr lvl="0"/>
            <a:r>
              <a:rPr lang="nl-NL"/>
              <a:t>Subtitel</a:t>
            </a:r>
          </a:p>
        </p:txBody>
      </p:sp>
      <p:sp>
        <p:nvSpPr>
          <p:cNvPr id="9" name="Tijdelijke aanduiding voor tekst 8">
            <a:extLst>
              <a:ext uri="{FF2B5EF4-FFF2-40B4-BE49-F238E27FC236}">
                <a16:creationId xmlns:a16="http://schemas.microsoft.com/office/drawing/2014/main" id="{7F8CEE1C-5858-4A88-AA67-9816EEC684E7}"/>
              </a:ext>
            </a:extLst>
          </p:cNvPr>
          <p:cNvSpPr>
            <a:spLocks noGrp="1"/>
          </p:cNvSpPr>
          <p:nvPr>
            <p:ph type="body" sz="quarter" idx="14" hasCustomPrompt="1"/>
          </p:nvPr>
        </p:nvSpPr>
        <p:spPr>
          <a:xfrm>
            <a:off x="505902" y="5841851"/>
            <a:ext cx="3456548" cy="842144"/>
          </a:xfrm>
        </p:spPr>
        <p:txBody>
          <a:bodyPr>
            <a:normAutofit/>
          </a:bodyPr>
          <a:lstStyle>
            <a:lvl1pPr marL="0" indent="0">
              <a:buNone/>
              <a:defRPr sz="2000"/>
            </a:lvl1pPr>
          </a:lstStyle>
          <a:p>
            <a:pPr lvl="0"/>
            <a:r>
              <a:rPr lang="nl-NL"/>
              <a:t>Naam</a:t>
            </a:r>
          </a:p>
          <a:p>
            <a:pPr lvl="0"/>
            <a:r>
              <a:rPr lang="nl-NL"/>
              <a:t>Functie</a:t>
            </a:r>
          </a:p>
        </p:txBody>
      </p:sp>
    </p:spTree>
    <p:extLst>
      <p:ext uri="{BB962C8B-B14F-4D97-AF65-F5344CB8AC3E}">
        <p14:creationId xmlns:p14="http://schemas.microsoft.com/office/powerpoint/2010/main" val="1545160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itel en twee kolommen">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03CFC4-12BA-4A18-AE1B-2E5D83EF5B8D}"/>
              </a:ext>
            </a:extLst>
          </p:cNvPr>
          <p:cNvSpPr>
            <a:spLocks noGrp="1"/>
          </p:cNvSpPr>
          <p:nvPr>
            <p:ph type="title" hasCustomPrompt="1"/>
          </p:nvPr>
        </p:nvSpPr>
        <p:spPr>
          <a:xfrm>
            <a:off x="517526" y="527844"/>
            <a:ext cx="11653837" cy="1739106"/>
          </a:xfrm>
          <a:prstGeom prst="rect">
            <a:avLst/>
          </a:prstGeom>
        </p:spPr>
        <p:txBody>
          <a:bodyPr>
            <a:normAutofit/>
          </a:bodyPr>
          <a:lstStyle>
            <a:lvl1pPr>
              <a:defRPr sz="6000"/>
            </a:lvl1pPr>
          </a:lstStyle>
          <a:p>
            <a:r>
              <a:rPr lang="nl-NL"/>
              <a:t>Klik om stijl te bewerken </a:t>
            </a:r>
            <a:r>
              <a:rPr lang="nl-NL" err="1"/>
              <a:t>bladie</a:t>
            </a:r>
            <a:endParaRPr lang="nl-NL"/>
          </a:p>
        </p:txBody>
      </p:sp>
      <p:sp>
        <p:nvSpPr>
          <p:cNvPr id="3" name="Tijdelijke aanduiding voor inhoud 2">
            <a:extLst>
              <a:ext uri="{FF2B5EF4-FFF2-40B4-BE49-F238E27FC236}">
                <a16:creationId xmlns:a16="http://schemas.microsoft.com/office/drawing/2014/main" id="{9FEC95E8-7D2E-4861-B403-FD4FEC497704}"/>
              </a:ext>
            </a:extLst>
          </p:cNvPr>
          <p:cNvSpPr>
            <a:spLocks noGrp="1"/>
          </p:cNvSpPr>
          <p:nvPr>
            <p:ph sz="half" idx="1"/>
          </p:nvPr>
        </p:nvSpPr>
        <p:spPr>
          <a:xfrm>
            <a:off x="505902" y="2889251"/>
            <a:ext cx="6190555" cy="3816350"/>
          </a:xfrm>
          <a:prstGeom prst="rect">
            <a:avLst/>
          </a:prstGeo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FE64CBBB-486D-4C65-ABBF-2AFEDFA84EC5}"/>
              </a:ext>
            </a:extLst>
          </p:cNvPr>
          <p:cNvSpPr>
            <a:spLocks noGrp="1"/>
          </p:cNvSpPr>
          <p:nvPr>
            <p:ph sz="half" idx="2"/>
          </p:nvPr>
        </p:nvSpPr>
        <p:spPr>
          <a:xfrm>
            <a:off x="7562850" y="2889251"/>
            <a:ext cx="6190556" cy="3816350"/>
          </a:xfrm>
          <a:prstGeom prst="rect">
            <a:avLst/>
          </a:prstGeo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897E6CAB-7E1E-4DF6-BDB2-D236B665F8C6}"/>
              </a:ext>
            </a:extLst>
          </p:cNvPr>
          <p:cNvSpPr>
            <a:spLocks noGrp="1"/>
          </p:cNvSpPr>
          <p:nvPr>
            <p:ph type="dt" sz="half" idx="10"/>
          </p:nvPr>
        </p:nvSpPr>
        <p:spPr/>
        <p:txBody>
          <a:bodyPr/>
          <a:lstStyle/>
          <a:p>
            <a:fld id="{4CC188A4-B3CC-473C-BAE3-D305189E715F}" type="datetime1">
              <a:rPr lang="nl-NL" smtClean="0"/>
              <a:t>14-7-2023</a:t>
            </a:fld>
            <a:endParaRPr lang="nl-NL"/>
          </a:p>
        </p:txBody>
      </p:sp>
      <p:sp>
        <p:nvSpPr>
          <p:cNvPr id="6" name="Tijdelijke aanduiding voor voettekst 5">
            <a:extLst>
              <a:ext uri="{FF2B5EF4-FFF2-40B4-BE49-F238E27FC236}">
                <a16:creationId xmlns:a16="http://schemas.microsoft.com/office/drawing/2014/main" id="{20690AB9-CAE6-44F3-9967-4162220652A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76F7FD4-3EC5-418A-BE20-8F778A3E68D0}"/>
              </a:ext>
            </a:extLst>
          </p:cNvPr>
          <p:cNvSpPr>
            <a:spLocks noGrp="1"/>
          </p:cNvSpPr>
          <p:nvPr>
            <p:ph type="sldNum" sz="quarter" idx="12"/>
          </p:nvPr>
        </p:nvSpPr>
        <p:spPr/>
        <p:txBody>
          <a:bodyPr/>
          <a:lstStyle/>
          <a:p>
            <a:fld id="{2B3E12A1-FC49-43F7-8A24-D23D4D4CE121}" type="slidenum">
              <a:rPr lang="nl-NL" smtClean="0"/>
              <a:t>‹nr.›</a:t>
            </a:fld>
            <a:endParaRPr lang="nl-NL"/>
          </a:p>
        </p:txBody>
      </p:sp>
    </p:spTree>
    <p:extLst>
      <p:ext uri="{BB962C8B-B14F-4D97-AF65-F5344CB8AC3E}">
        <p14:creationId xmlns:p14="http://schemas.microsoft.com/office/powerpoint/2010/main" val="267165018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Inhou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CFCE3B-B537-414D-A22B-BBC7EAD17703}"/>
              </a:ext>
            </a:extLst>
          </p:cNvPr>
          <p:cNvSpPr>
            <a:spLocks noGrp="1"/>
          </p:cNvSpPr>
          <p:nvPr>
            <p:ph type="ctrTitle" hasCustomPrompt="1"/>
          </p:nvPr>
        </p:nvSpPr>
        <p:spPr>
          <a:xfrm>
            <a:off x="506413" y="512764"/>
            <a:ext cx="11664950" cy="1008608"/>
          </a:xfrm>
          <a:prstGeom prst="rect">
            <a:avLst/>
          </a:prstGeom>
        </p:spPr>
        <p:txBody>
          <a:bodyPr anchor="b"/>
          <a:lstStyle>
            <a:lvl1pPr algn="l">
              <a:defRPr sz="6000"/>
            </a:lvl1pPr>
          </a:lstStyle>
          <a:p>
            <a:r>
              <a:rPr lang="nl-NL"/>
              <a:t>Inhoud</a:t>
            </a:r>
          </a:p>
        </p:txBody>
      </p:sp>
      <p:sp>
        <p:nvSpPr>
          <p:cNvPr id="4" name="Tijdelijke aanduiding voor datum 3">
            <a:extLst>
              <a:ext uri="{FF2B5EF4-FFF2-40B4-BE49-F238E27FC236}">
                <a16:creationId xmlns:a16="http://schemas.microsoft.com/office/drawing/2014/main" id="{6827216C-C767-44F1-9301-990F04E370D0}"/>
              </a:ext>
            </a:extLst>
          </p:cNvPr>
          <p:cNvSpPr>
            <a:spLocks noGrp="1"/>
          </p:cNvSpPr>
          <p:nvPr>
            <p:ph type="dt" sz="half" idx="10"/>
          </p:nvPr>
        </p:nvSpPr>
        <p:spPr/>
        <p:txBody>
          <a:bodyPr/>
          <a:lstStyle/>
          <a:p>
            <a:fld id="{8FB4E987-26CE-499D-A117-F25F5F8364F0}" type="datetime1">
              <a:rPr lang="nl-NL" smtClean="0"/>
              <a:t>14-7-2023</a:t>
            </a:fld>
            <a:endParaRPr lang="nl-NL"/>
          </a:p>
        </p:txBody>
      </p:sp>
      <p:sp>
        <p:nvSpPr>
          <p:cNvPr id="5" name="Tijdelijke aanduiding voor voettekst 4">
            <a:extLst>
              <a:ext uri="{FF2B5EF4-FFF2-40B4-BE49-F238E27FC236}">
                <a16:creationId xmlns:a16="http://schemas.microsoft.com/office/drawing/2014/main" id="{662666DF-4037-40D8-99BB-35100032C14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B148889-D8B1-4C2E-99D1-FE2CAB7AB97D}"/>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13" name="Tijdelijke aanduiding voor tekst 12">
            <a:extLst>
              <a:ext uri="{FF2B5EF4-FFF2-40B4-BE49-F238E27FC236}">
                <a16:creationId xmlns:a16="http://schemas.microsoft.com/office/drawing/2014/main" id="{EA0D66BA-871B-4852-AE65-ECBDD9925EED}"/>
              </a:ext>
            </a:extLst>
          </p:cNvPr>
          <p:cNvSpPr>
            <a:spLocks noGrp="1"/>
          </p:cNvSpPr>
          <p:nvPr>
            <p:ph type="body" sz="quarter" idx="13" hasCustomPrompt="1"/>
          </p:nvPr>
        </p:nvSpPr>
        <p:spPr>
          <a:xfrm>
            <a:off x="13201650" y="1809750"/>
            <a:ext cx="554038" cy="4895850"/>
          </a:xfrm>
        </p:spPr>
        <p:txBody>
          <a:bodyPr/>
          <a:lstStyle>
            <a:lvl1pPr marL="0" indent="0" algn="r">
              <a:spcBef>
                <a:spcPts val="600"/>
              </a:spcBef>
              <a:buNone/>
              <a:defRPr/>
            </a:lvl1pPr>
          </a:lstStyle>
          <a:p>
            <a:pPr lvl="0"/>
            <a:r>
              <a:rPr lang="nl-NL"/>
              <a:t>1</a:t>
            </a:r>
          </a:p>
          <a:p>
            <a:pPr lvl="0"/>
            <a:r>
              <a:rPr lang="nl-NL"/>
              <a:t>2</a:t>
            </a:r>
          </a:p>
          <a:p>
            <a:pPr lvl="0"/>
            <a:r>
              <a:rPr lang="nl-NL"/>
              <a:t>3</a:t>
            </a:r>
          </a:p>
          <a:p>
            <a:pPr lvl="0"/>
            <a:r>
              <a:rPr lang="nl-NL"/>
              <a:t>4</a:t>
            </a:r>
          </a:p>
          <a:p>
            <a:pPr lvl="0"/>
            <a:r>
              <a:rPr lang="nl-NL"/>
              <a:t>5</a:t>
            </a:r>
          </a:p>
          <a:p>
            <a:pPr lvl="0"/>
            <a:r>
              <a:rPr lang="nl-NL"/>
              <a:t>6</a:t>
            </a:r>
          </a:p>
          <a:p>
            <a:pPr lvl="0"/>
            <a:r>
              <a:rPr lang="nl-NL"/>
              <a:t>7</a:t>
            </a:r>
          </a:p>
          <a:p>
            <a:pPr lvl="0"/>
            <a:r>
              <a:rPr lang="nl-NL"/>
              <a:t>8</a:t>
            </a:r>
          </a:p>
        </p:txBody>
      </p:sp>
      <p:sp>
        <p:nvSpPr>
          <p:cNvPr id="8" name="Tijdelijke aanduiding voor tekst 7">
            <a:extLst>
              <a:ext uri="{FF2B5EF4-FFF2-40B4-BE49-F238E27FC236}">
                <a16:creationId xmlns:a16="http://schemas.microsoft.com/office/drawing/2014/main" id="{8C85DFA6-32D3-4E2A-A896-E5C381C3D153}"/>
              </a:ext>
            </a:extLst>
          </p:cNvPr>
          <p:cNvSpPr>
            <a:spLocks noGrp="1"/>
          </p:cNvSpPr>
          <p:nvPr>
            <p:ph type="body" sz="quarter" idx="14"/>
          </p:nvPr>
        </p:nvSpPr>
        <p:spPr>
          <a:xfrm>
            <a:off x="506413" y="1809751"/>
            <a:ext cx="12385675" cy="489585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5218824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itel tekst en icoontjes">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D8F374-80AD-4784-BE20-FF037896BDC5}"/>
              </a:ext>
            </a:extLst>
          </p:cNvPr>
          <p:cNvSpPr>
            <a:spLocks noGrp="1"/>
          </p:cNvSpPr>
          <p:nvPr>
            <p:ph type="title" hasCustomPrompt="1"/>
          </p:nvPr>
        </p:nvSpPr>
        <p:spPr>
          <a:xfrm>
            <a:off x="506066" y="520140"/>
            <a:ext cx="11665297" cy="1865327"/>
          </a:xfrm>
          <a:prstGeom prst="rect">
            <a:avLst/>
          </a:prstGeom>
        </p:spPr>
        <p:txBody>
          <a:bodyPr>
            <a:normAutofit/>
          </a:bodyPr>
          <a:lstStyle>
            <a:lvl1pPr>
              <a:defRPr sz="6000"/>
            </a:lvl1pPr>
          </a:lstStyle>
          <a:p>
            <a:r>
              <a:rPr lang="nl-NL"/>
              <a:t>Klik om stijl te bewerken </a:t>
            </a:r>
            <a:r>
              <a:rPr lang="nl-NL" err="1"/>
              <a:t>bladiebla</a:t>
            </a:r>
            <a:endParaRPr lang="nl-NL"/>
          </a:p>
        </p:txBody>
      </p:sp>
      <p:sp>
        <p:nvSpPr>
          <p:cNvPr id="3" name="Tijdelijke aanduiding voor inhoud 2">
            <a:extLst>
              <a:ext uri="{FF2B5EF4-FFF2-40B4-BE49-F238E27FC236}">
                <a16:creationId xmlns:a16="http://schemas.microsoft.com/office/drawing/2014/main" id="{170867AF-54F1-4CAE-A106-274054A43856}"/>
              </a:ext>
            </a:extLst>
          </p:cNvPr>
          <p:cNvSpPr>
            <a:spLocks noGrp="1"/>
          </p:cNvSpPr>
          <p:nvPr>
            <p:ph idx="1"/>
          </p:nvPr>
        </p:nvSpPr>
        <p:spPr>
          <a:xfrm>
            <a:off x="505903" y="2744788"/>
            <a:ext cx="13249785" cy="2448991"/>
          </a:xfrm>
          <a:prstGeom prst="rect">
            <a:avLst/>
          </a:prstGeom>
        </p:spPr>
        <p:txBody>
          <a:bodyPr/>
          <a:lstStyle>
            <a:lvl1pPr marL="0" indent="0" algn="l">
              <a:buNone/>
              <a:defRPr/>
            </a:lvl1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F10877C3-97E4-40B5-ADFE-8423E11AA79D}"/>
              </a:ext>
            </a:extLst>
          </p:cNvPr>
          <p:cNvSpPr>
            <a:spLocks noGrp="1"/>
          </p:cNvSpPr>
          <p:nvPr>
            <p:ph type="dt" sz="half" idx="10"/>
          </p:nvPr>
        </p:nvSpPr>
        <p:spPr/>
        <p:txBody>
          <a:bodyPr/>
          <a:lstStyle/>
          <a:p>
            <a:fld id="{D5D5F55F-CEB5-46D7-810C-5FF11DB72B03}" type="datetime1">
              <a:rPr lang="nl-NL" smtClean="0"/>
              <a:t>14-7-2023</a:t>
            </a:fld>
            <a:endParaRPr lang="nl-NL"/>
          </a:p>
        </p:txBody>
      </p:sp>
      <p:sp>
        <p:nvSpPr>
          <p:cNvPr id="5" name="Tijdelijke aanduiding voor voettekst 4">
            <a:extLst>
              <a:ext uri="{FF2B5EF4-FFF2-40B4-BE49-F238E27FC236}">
                <a16:creationId xmlns:a16="http://schemas.microsoft.com/office/drawing/2014/main" id="{E5809D92-FC55-47A1-ACFB-9238A801300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7A40B22-4A10-4281-8B89-425A5FCE01CA}"/>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15" name="Tijdelijke aanduiding voor afbeelding 14">
            <a:extLst>
              <a:ext uri="{FF2B5EF4-FFF2-40B4-BE49-F238E27FC236}">
                <a16:creationId xmlns:a16="http://schemas.microsoft.com/office/drawing/2014/main" id="{2055C495-6788-4652-AD45-309448A6FB1F}"/>
              </a:ext>
            </a:extLst>
          </p:cNvPr>
          <p:cNvSpPr>
            <a:spLocks noGrp="1"/>
          </p:cNvSpPr>
          <p:nvPr>
            <p:ph type="pic" sz="quarter" idx="13" hasCustomPrompt="1"/>
          </p:nvPr>
        </p:nvSpPr>
        <p:spPr>
          <a:xfrm>
            <a:off x="730250" y="5684568"/>
            <a:ext cx="1771650" cy="1338531"/>
          </a:xfrm>
        </p:spPr>
        <p:txBody>
          <a:bodyPr/>
          <a:lstStyle>
            <a:lvl1pPr marL="0" indent="0">
              <a:buNone/>
              <a:defRPr/>
            </a:lvl1pPr>
          </a:lstStyle>
          <a:p>
            <a:r>
              <a:rPr lang="nl-NL"/>
              <a:t>Icoon1</a:t>
            </a:r>
          </a:p>
        </p:txBody>
      </p:sp>
      <p:sp>
        <p:nvSpPr>
          <p:cNvPr id="16" name="Tijdelijke aanduiding voor afbeelding 14">
            <a:extLst>
              <a:ext uri="{FF2B5EF4-FFF2-40B4-BE49-F238E27FC236}">
                <a16:creationId xmlns:a16="http://schemas.microsoft.com/office/drawing/2014/main" id="{6F11893D-48CA-48CC-BACD-55B1187A05AB}"/>
              </a:ext>
            </a:extLst>
          </p:cNvPr>
          <p:cNvSpPr>
            <a:spLocks noGrp="1"/>
          </p:cNvSpPr>
          <p:nvPr>
            <p:ph type="pic" sz="quarter" idx="14" hasCustomPrompt="1"/>
          </p:nvPr>
        </p:nvSpPr>
        <p:spPr>
          <a:xfrm>
            <a:off x="3149606" y="5684568"/>
            <a:ext cx="1771650" cy="1338531"/>
          </a:xfrm>
        </p:spPr>
        <p:txBody>
          <a:bodyPr/>
          <a:lstStyle>
            <a:lvl1pPr marL="0" indent="0">
              <a:buNone/>
              <a:defRPr/>
            </a:lvl1pPr>
          </a:lstStyle>
          <a:p>
            <a:r>
              <a:rPr lang="nl-NL"/>
              <a:t>Icoon2</a:t>
            </a:r>
          </a:p>
        </p:txBody>
      </p:sp>
      <p:sp>
        <p:nvSpPr>
          <p:cNvPr id="17" name="Tijdelijke aanduiding voor afbeelding 14">
            <a:extLst>
              <a:ext uri="{FF2B5EF4-FFF2-40B4-BE49-F238E27FC236}">
                <a16:creationId xmlns:a16="http://schemas.microsoft.com/office/drawing/2014/main" id="{9CEED95B-D249-4DFC-8639-525542DBE2DD}"/>
              </a:ext>
            </a:extLst>
          </p:cNvPr>
          <p:cNvSpPr>
            <a:spLocks noGrp="1"/>
          </p:cNvSpPr>
          <p:nvPr>
            <p:ph type="pic" sz="quarter" idx="15" hasCustomPrompt="1"/>
          </p:nvPr>
        </p:nvSpPr>
        <p:spPr>
          <a:xfrm>
            <a:off x="5568418" y="5684300"/>
            <a:ext cx="1771650" cy="1338530"/>
          </a:xfrm>
        </p:spPr>
        <p:txBody>
          <a:bodyPr/>
          <a:lstStyle>
            <a:lvl1pPr marL="0" indent="0">
              <a:buNone/>
              <a:defRPr/>
            </a:lvl1pPr>
          </a:lstStyle>
          <a:p>
            <a:r>
              <a:rPr lang="nl-NL"/>
              <a:t>Icoon3</a:t>
            </a:r>
          </a:p>
        </p:txBody>
      </p:sp>
    </p:spTree>
    <p:extLst>
      <p:ext uri="{BB962C8B-B14F-4D97-AF65-F5344CB8AC3E}">
        <p14:creationId xmlns:p14="http://schemas.microsoft.com/office/powerpoint/2010/main" val="263864695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itel teskt en afbeeld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D570BD-F1D5-431F-BC45-EE9CF37006FF}"/>
              </a:ext>
            </a:extLst>
          </p:cNvPr>
          <p:cNvSpPr>
            <a:spLocks noGrp="1"/>
          </p:cNvSpPr>
          <p:nvPr>
            <p:ph type="title"/>
          </p:nvPr>
        </p:nvSpPr>
        <p:spPr>
          <a:xfrm>
            <a:off x="506414" y="512763"/>
            <a:ext cx="11664950" cy="1862138"/>
          </a:xfrm>
          <a:prstGeom prst="rect">
            <a:avLst/>
          </a:prstGeo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BA77790E-9DAB-4A11-A936-CA3A0B8D4D64}"/>
              </a:ext>
            </a:extLst>
          </p:cNvPr>
          <p:cNvSpPr>
            <a:spLocks noGrp="1"/>
          </p:cNvSpPr>
          <p:nvPr>
            <p:ph type="body" idx="1"/>
          </p:nvPr>
        </p:nvSpPr>
        <p:spPr>
          <a:xfrm>
            <a:off x="5402114" y="2889250"/>
            <a:ext cx="8316000" cy="3816350"/>
          </a:xfrm>
          <a:prstGeom prst="rect">
            <a:avLst/>
          </a:prstGeom>
        </p:spPr>
        <p:txBody>
          <a:bodyPr>
            <a:normAutofit/>
          </a:bodyPr>
          <a:lstStyle>
            <a:lvl1pPr marL="0" indent="0">
              <a:buNone/>
              <a:defRPr kumimoji="0" lang="nl-NL" sz="3500" b="0" i="0" u="none" strike="noStrike" kern="1200" cap="none" spc="55" normalizeH="0" baseline="0" dirty="0" smtClean="0">
                <a:ln>
                  <a:noFill/>
                </a:ln>
                <a:solidFill>
                  <a:schemeClr val="bg1"/>
                </a:solidFill>
                <a:effectLst/>
                <a:uLnTx/>
                <a:uFillTx/>
                <a:latin typeface="WorkSans-Ligh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604BD8BE-A104-4126-AF43-4EF4EC16938A}"/>
              </a:ext>
            </a:extLst>
          </p:cNvPr>
          <p:cNvSpPr>
            <a:spLocks noGrp="1"/>
          </p:cNvSpPr>
          <p:nvPr>
            <p:ph type="dt" sz="half" idx="10"/>
          </p:nvPr>
        </p:nvSpPr>
        <p:spPr/>
        <p:txBody>
          <a:bodyPr/>
          <a:lstStyle/>
          <a:p>
            <a:fld id="{BB15BFF3-5CED-4377-BD55-18C2D1A4D74A}" type="datetime1">
              <a:rPr lang="nl-NL" smtClean="0"/>
              <a:t>14-7-2023</a:t>
            </a:fld>
            <a:endParaRPr lang="nl-NL"/>
          </a:p>
        </p:txBody>
      </p:sp>
      <p:sp>
        <p:nvSpPr>
          <p:cNvPr id="5" name="Tijdelijke aanduiding voor voettekst 4">
            <a:extLst>
              <a:ext uri="{FF2B5EF4-FFF2-40B4-BE49-F238E27FC236}">
                <a16:creationId xmlns:a16="http://schemas.microsoft.com/office/drawing/2014/main" id="{66F646B6-6450-4662-B08E-94F74061974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DC527AB-18F4-4358-ABBC-6B9B48E510C6}"/>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8" name="Tijdelijke aanduiding voor afbeelding 7">
            <a:extLst>
              <a:ext uri="{FF2B5EF4-FFF2-40B4-BE49-F238E27FC236}">
                <a16:creationId xmlns:a16="http://schemas.microsoft.com/office/drawing/2014/main" id="{6015F593-A86D-4731-AD64-6235518838BB}"/>
              </a:ext>
            </a:extLst>
          </p:cNvPr>
          <p:cNvSpPr>
            <a:spLocks noGrp="1"/>
          </p:cNvSpPr>
          <p:nvPr>
            <p:ph type="pic" sz="quarter" idx="13"/>
          </p:nvPr>
        </p:nvSpPr>
        <p:spPr>
          <a:xfrm>
            <a:off x="506412" y="2889250"/>
            <a:ext cx="4248126" cy="3816350"/>
          </a:xfrm>
        </p:spPr>
        <p:txBody>
          <a:bodyPr/>
          <a:lstStyle/>
          <a:p>
            <a:endParaRPr lang="nl-NL"/>
          </a:p>
        </p:txBody>
      </p:sp>
    </p:spTree>
    <p:extLst>
      <p:ext uri="{BB962C8B-B14F-4D97-AF65-F5344CB8AC3E}">
        <p14:creationId xmlns:p14="http://schemas.microsoft.com/office/powerpoint/2010/main" val="322417009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Titel en twee kolommen">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03CFC4-12BA-4A18-AE1B-2E5D83EF5B8D}"/>
              </a:ext>
            </a:extLst>
          </p:cNvPr>
          <p:cNvSpPr>
            <a:spLocks noGrp="1"/>
          </p:cNvSpPr>
          <p:nvPr>
            <p:ph type="title" hasCustomPrompt="1"/>
          </p:nvPr>
        </p:nvSpPr>
        <p:spPr>
          <a:xfrm>
            <a:off x="517526" y="527844"/>
            <a:ext cx="11653837" cy="1739106"/>
          </a:xfrm>
          <a:prstGeom prst="rect">
            <a:avLst/>
          </a:prstGeom>
        </p:spPr>
        <p:txBody>
          <a:bodyPr>
            <a:normAutofit/>
          </a:bodyPr>
          <a:lstStyle>
            <a:lvl1pPr>
              <a:defRPr sz="6000"/>
            </a:lvl1pPr>
          </a:lstStyle>
          <a:p>
            <a:r>
              <a:rPr lang="nl-NL"/>
              <a:t>Klik om stijl te bewerken </a:t>
            </a:r>
            <a:r>
              <a:rPr lang="nl-NL" err="1"/>
              <a:t>bladie</a:t>
            </a:r>
            <a:endParaRPr lang="nl-NL"/>
          </a:p>
        </p:txBody>
      </p:sp>
      <p:sp>
        <p:nvSpPr>
          <p:cNvPr id="3" name="Tijdelijke aanduiding voor inhoud 2">
            <a:extLst>
              <a:ext uri="{FF2B5EF4-FFF2-40B4-BE49-F238E27FC236}">
                <a16:creationId xmlns:a16="http://schemas.microsoft.com/office/drawing/2014/main" id="{9FEC95E8-7D2E-4861-B403-FD4FEC497704}"/>
              </a:ext>
            </a:extLst>
          </p:cNvPr>
          <p:cNvSpPr>
            <a:spLocks noGrp="1"/>
          </p:cNvSpPr>
          <p:nvPr>
            <p:ph sz="half" idx="1"/>
          </p:nvPr>
        </p:nvSpPr>
        <p:spPr>
          <a:xfrm>
            <a:off x="505902" y="2889251"/>
            <a:ext cx="6190555" cy="3816350"/>
          </a:xfrm>
          <a:prstGeom prst="rect">
            <a:avLst/>
          </a:prstGeo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FE64CBBB-486D-4C65-ABBF-2AFEDFA84EC5}"/>
              </a:ext>
            </a:extLst>
          </p:cNvPr>
          <p:cNvSpPr>
            <a:spLocks noGrp="1"/>
          </p:cNvSpPr>
          <p:nvPr>
            <p:ph sz="half" idx="2"/>
          </p:nvPr>
        </p:nvSpPr>
        <p:spPr>
          <a:xfrm>
            <a:off x="7562850" y="2889251"/>
            <a:ext cx="6190556" cy="3816350"/>
          </a:xfrm>
          <a:prstGeom prst="rect">
            <a:avLst/>
          </a:prstGeo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897E6CAB-7E1E-4DF6-BDB2-D236B665F8C6}"/>
              </a:ext>
            </a:extLst>
          </p:cNvPr>
          <p:cNvSpPr>
            <a:spLocks noGrp="1"/>
          </p:cNvSpPr>
          <p:nvPr>
            <p:ph type="dt" sz="half" idx="10"/>
          </p:nvPr>
        </p:nvSpPr>
        <p:spPr/>
        <p:txBody>
          <a:bodyPr/>
          <a:lstStyle/>
          <a:p>
            <a:fld id="{C9CED7D6-6EDB-49DE-AEB9-7F1B091D0920}" type="datetime1">
              <a:rPr lang="nl-NL" smtClean="0"/>
              <a:t>14-7-2023</a:t>
            </a:fld>
            <a:endParaRPr lang="nl-NL"/>
          </a:p>
        </p:txBody>
      </p:sp>
      <p:sp>
        <p:nvSpPr>
          <p:cNvPr id="6" name="Tijdelijke aanduiding voor voettekst 5">
            <a:extLst>
              <a:ext uri="{FF2B5EF4-FFF2-40B4-BE49-F238E27FC236}">
                <a16:creationId xmlns:a16="http://schemas.microsoft.com/office/drawing/2014/main" id="{20690AB9-CAE6-44F3-9967-4162220652A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76F7FD4-3EC5-418A-BE20-8F778A3E68D0}"/>
              </a:ext>
            </a:extLst>
          </p:cNvPr>
          <p:cNvSpPr>
            <a:spLocks noGrp="1"/>
          </p:cNvSpPr>
          <p:nvPr>
            <p:ph type="sldNum" sz="quarter" idx="12"/>
          </p:nvPr>
        </p:nvSpPr>
        <p:spPr/>
        <p:txBody>
          <a:bodyPr/>
          <a:lstStyle/>
          <a:p>
            <a:fld id="{2B3E12A1-FC49-43F7-8A24-D23D4D4CE121}" type="slidenum">
              <a:rPr lang="nl-NL" smtClean="0"/>
              <a:t>‹nr.›</a:t>
            </a:fld>
            <a:endParaRPr lang="nl-NL"/>
          </a:p>
        </p:txBody>
      </p:sp>
    </p:spTree>
    <p:extLst>
      <p:ext uri="{BB962C8B-B14F-4D97-AF65-F5344CB8AC3E}">
        <p14:creationId xmlns:p14="http://schemas.microsoft.com/office/powerpoint/2010/main" val="146662882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el subtitel en twee kolommen">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A1CD70-3D62-47C6-B142-E929C53EC282}"/>
              </a:ext>
            </a:extLst>
          </p:cNvPr>
          <p:cNvSpPr>
            <a:spLocks noGrp="1"/>
          </p:cNvSpPr>
          <p:nvPr>
            <p:ph type="title" hasCustomPrompt="1"/>
          </p:nvPr>
        </p:nvSpPr>
        <p:spPr>
          <a:xfrm>
            <a:off x="506414" y="512763"/>
            <a:ext cx="11664950" cy="1800696"/>
          </a:xfrm>
          <a:prstGeom prst="rect">
            <a:avLst/>
          </a:prstGeom>
        </p:spPr>
        <p:txBody>
          <a:bodyPr/>
          <a:lstStyle>
            <a:lvl1pPr>
              <a:defRPr sz="6000"/>
            </a:lvl1pPr>
          </a:lstStyle>
          <a:p>
            <a:r>
              <a:rPr lang="nl-NL"/>
              <a:t>Klik om stijl te bewerken </a:t>
            </a:r>
            <a:r>
              <a:rPr lang="nl-NL" err="1"/>
              <a:t>bladi</a:t>
            </a:r>
            <a:endParaRPr lang="nl-NL"/>
          </a:p>
        </p:txBody>
      </p:sp>
      <p:sp>
        <p:nvSpPr>
          <p:cNvPr id="3" name="Tijdelijke aanduiding voor tekst 2">
            <a:extLst>
              <a:ext uri="{FF2B5EF4-FFF2-40B4-BE49-F238E27FC236}">
                <a16:creationId xmlns:a16="http://schemas.microsoft.com/office/drawing/2014/main" id="{7099F65E-024C-43C1-85A2-156B1CE5F5AD}"/>
              </a:ext>
            </a:extLst>
          </p:cNvPr>
          <p:cNvSpPr>
            <a:spLocks noGrp="1"/>
          </p:cNvSpPr>
          <p:nvPr>
            <p:ph type="body" idx="1" hasCustomPrompt="1"/>
          </p:nvPr>
        </p:nvSpPr>
        <p:spPr>
          <a:xfrm>
            <a:off x="502729" y="2443634"/>
            <a:ext cx="6196025" cy="1022350"/>
          </a:xfrm>
          <a:prstGeom prst="rect">
            <a:avLst/>
          </a:prstGeom>
        </p:spPr>
        <p:txBody>
          <a:bodyPr anchor="b">
            <a:normAutofit/>
          </a:bodyPr>
          <a:lstStyle>
            <a:lvl1pPr marL="0" indent="0">
              <a:buNone/>
              <a:defRPr sz="35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Subtitel</a:t>
            </a:r>
          </a:p>
        </p:txBody>
      </p:sp>
      <p:sp>
        <p:nvSpPr>
          <p:cNvPr id="4" name="Tijdelijke aanduiding voor inhoud 3">
            <a:extLst>
              <a:ext uri="{FF2B5EF4-FFF2-40B4-BE49-F238E27FC236}">
                <a16:creationId xmlns:a16="http://schemas.microsoft.com/office/drawing/2014/main" id="{51DAFAA7-2AF8-4132-9EEB-28D8237E62B0}"/>
              </a:ext>
            </a:extLst>
          </p:cNvPr>
          <p:cNvSpPr>
            <a:spLocks noGrp="1"/>
          </p:cNvSpPr>
          <p:nvPr>
            <p:ph sz="half" idx="2"/>
          </p:nvPr>
        </p:nvSpPr>
        <p:spPr>
          <a:xfrm>
            <a:off x="502729" y="3590131"/>
            <a:ext cx="6196025" cy="3115469"/>
          </a:xfrm>
          <a:prstGeom prst="rect">
            <a:avLst/>
          </a:prstGeo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76D35FF4-B972-48B9-9F67-ACB6B4281B2F}"/>
              </a:ext>
            </a:extLst>
          </p:cNvPr>
          <p:cNvSpPr>
            <a:spLocks noGrp="1"/>
          </p:cNvSpPr>
          <p:nvPr>
            <p:ph type="body" sz="quarter" idx="3" hasCustomPrompt="1"/>
          </p:nvPr>
        </p:nvSpPr>
        <p:spPr>
          <a:xfrm>
            <a:off x="7558077" y="2437606"/>
            <a:ext cx="6197612" cy="1022350"/>
          </a:xfrm>
          <a:prstGeom prst="rect">
            <a:avLst/>
          </a:prstGeom>
        </p:spPr>
        <p:txBody>
          <a:bodyPr anchor="b">
            <a:normAutofit/>
          </a:bodyPr>
          <a:lstStyle>
            <a:lvl1pPr marL="0" indent="0">
              <a:buNone/>
              <a:defRPr sz="35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Subtitel</a:t>
            </a:r>
          </a:p>
        </p:txBody>
      </p:sp>
      <p:sp>
        <p:nvSpPr>
          <p:cNvPr id="6" name="Tijdelijke aanduiding voor inhoud 5">
            <a:extLst>
              <a:ext uri="{FF2B5EF4-FFF2-40B4-BE49-F238E27FC236}">
                <a16:creationId xmlns:a16="http://schemas.microsoft.com/office/drawing/2014/main" id="{9545E2F9-4826-4988-A13E-1DE67886BF67}"/>
              </a:ext>
            </a:extLst>
          </p:cNvPr>
          <p:cNvSpPr>
            <a:spLocks noGrp="1"/>
          </p:cNvSpPr>
          <p:nvPr>
            <p:ph sz="quarter" idx="4"/>
          </p:nvPr>
        </p:nvSpPr>
        <p:spPr>
          <a:xfrm>
            <a:off x="7558076" y="3590131"/>
            <a:ext cx="6196025" cy="3115469"/>
          </a:xfrm>
          <a:prstGeom prst="rect">
            <a:avLst/>
          </a:prstGeo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D8AB0A7A-3FEF-4448-9679-4DFFB6EB5828}"/>
              </a:ext>
            </a:extLst>
          </p:cNvPr>
          <p:cNvSpPr>
            <a:spLocks noGrp="1"/>
          </p:cNvSpPr>
          <p:nvPr>
            <p:ph type="dt" sz="half" idx="10"/>
          </p:nvPr>
        </p:nvSpPr>
        <p:spPr/>
        <p:txBody>
          <a:bodyPr/>
          <a:lstStyle/>
          <a:p>
            <a:fld id="{C9164D25-240C-47D1-8396-967EFCEBCCF7}" type="datetime1">
              <a:rPr lang="nl-NL" smtClean="0"/>
              <a:t>14-7-2023</a:t>
            </a:fld>
            <a:endParaRPr lang="nl-NL"/>
          </a:p>
        </p:txBody>
      </p:sp>
      <p:sp>
        <p:nvSpPr>
          <p:cNvPr id="8" name="Tijdelijke aanduiding voor voettekst 7">
            <a:extLst>
              <a:ext uri="{FF2B5EF4-FFF2-40B4-BE49-F238E27FC236}">
                <a16:creationId xmlns:a16="http://schemas.microsoft.com/office/drawing/2014/main" id="{96E7F186-A0C2-42A7-AC4C-597671A2A88D}"/>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2A6E191D-45E6-4C22-8130-A1BAB16BC806}"/>
              </a:ext>
            </a:extLst>
          </p:cNvPr>
          <p:cNvSpPr>
            <a:spLocks noGrp="1"/>
          </p:cNvSpPr>
          <p:nvPr>
            <p:ph type="sldNum" sz="quarter" idx="12"/>
          </p:nvPr>
        </p:nvSpPr>
        <p:spPr/>
        <p:txBody>
          <a:bodyPr/>
          <a:lstStyle/>
          <a:p>
            <a:fld id="{2B3E12A1-FC49-43F7-8A24-D23D4D4CE121}" type="slidenum">
              <a:rPr lang="nl-NL" smtClean="0"/>
              <a:t>‹nr.›</a:t>
            </a:fld>
            <a:endParaRPr lang="nl-NL"/>
          </a:p>
        </p:txBody>
      </p:sp>
    </p:spTree>
    <p:extLst>
      <p:ext uri="{BB962C8B-B14F-4D97-AF65-F5344CB8AC3E}">
        <p14:creationId xmlns:p14="http://schemas.microsoft.com/office/powerpoint/2010/main" val="369341746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14B348-A456-4F48-997A-A522884B7FCF}"/>
              </a:ext>
            </a:extLst>
          </p:cNvPr>
          <p:cNvSpPr>
            <a:spLocks noGrp="1"/>
          </p:cNvSpPr>
          <p:nvPr>
            <p:ph type="title" hasCustomPrompt="1"/>
          </p:nvPr>
        </p:nvSpPr>
        <p:spPr>
          <a:xfrm>
            <a:off x="539503" y="512762"/>
            <a:ext cx="13216185" cy="6192837"/>
          </a:xfrm>
          <a:prstGeom prst="rect">
            <a:avLst/>
          </a:prstGeom>
        </p:spPr>
        <p:txBody>
          <a:bodyPr anchor="t"/>
          <a:lstStyle>
            <a:lvl1pPr>
              <a:defRPr/>
            </a:lvl1pPr>
          </a:lstStyle>
          <a:p>
            <a:r>
              <a:rPr lang="nl-NL"/>
              <a:t>“Quote”</a:t>
            </a:r>
          </a:p>
        </p:txBody>
      </p:sp>
      <p:sp>
        <p:nvSpPr>
          <p:cNvPr id="3" name="Tijdelijke aanduiding voor datum 2">
            <a:extLst>
              <a:ext uri="{FF2B5EF4-FFF2-40B4-BE49-F238E27FC236}">
                <a16:creationId xmlns:a16="http://schemas.microsoft.com/office/drawing/2014/main" id="{37150D95-FE12-40FE-8FE2-359301DD3422}"/>
              </a:ext>
            </a:extLst>
          </p:cNvPr>
          <p:cNvSpPr>
            <a:spLocks noGrp="1"/>
          </p:cNvSpPr>
          <p:nvPr>
            <p:ph type="dt" sz="half" idx="10"/>
          </p:nvPr>
        </p:nvSpPr>
        <p:spPr/>
        <p:txBody>
          <a:bodyPr/>
          <a:lstStyle/>
          <a:p>
            <a:fld id="{F9B345F6-EAC1-41C2-BA14-A06D41DAEA3F}" type="datetime1">
              <a:rPr lang="nl-NL" smtClean="0"/>
              <a:t>14-7-2023</a:t>
            </a:fld>
            <a:endParaRPr lang="nl-NL"/>
          </a:p>
        </p:txBody>
      </p:sp>
      <p:sp>
        <p:nvSpPr>
          <p:cNvPr id="4" name="Tijdelijke aanduiding voor voettekst 3">
            <a:extLst>
              <a:ext uri="{FF2B5EF4-FFF2-40B4-BE49-F238E27FC236}">
                <a16:creationId xmlns:a16="http://schemas.microsoft.com/office/drawing/2014/main" id="{81299AA9-5323-46D2-9F69-83636455A7DB}"/>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23A6E2CB-B73E-4D81-A0CB-D563347CDCF5}"/>
              </a:ext>
            </a:extLst>
          </p:cNvPr>
          <p:cNvSpPr>
            <a:spLocks noGrp="1"/>
          </p:cNvSpPr>
          <p:nvPr>
            <p:ph type="sldNum" sz="quarter" idx="12"/>
          </p:nvPr>
        </p:nvSpPr>
        <p:spPr/>
        <p:txBody>
          <a:bodyPr/>
          <a:lstStyle/>
          <a:p>
            <a:fld id="{2B3E12A1-FC49-43F7-8A24-D23D4D4CE121}" type="slidenum">
              <a:rPr lang="nl-NL" smtClean="0"/>
              <a:t>‹nr.›</a:t>
            </a:fld>
            <a:endParaRPr lang="nl-NL"/>
          </a:p>
        </p:txBody>
      </p:sp>
    </p:spTree>
    <p:extLst>
      <p:ext uri="{BB962C8B-B14F-4D97-AF65-F5344CB8AC3E}">
        <p14:creationId xmlns:p14="http://schemas.microsoft.com/office/powerpoint/2010/main" val="348505378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el en infographic">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73090208-E67F-4516-A5EE-B864E5B3D1A8}"/>
              </a:ext>
            </a:extLst>
          </p:cNvPr>
          <p:cNvSpPr>
            <a:spLocks noGrp="1"/>
          </p:cNvSpPr>
          <p:nvPr>
            <p:ph type="dt" sz="half" idx="10"/>
          </p:nvPr>
        </p:nvSpPr>
        <p:spPr/>
        <p:txBody>
          <a:bodyPr/>
          <a:lstStyle/>
          <a:p>
            <a:fld id="{46954813-C2BC-4EA9-BBD5-5C2CA8CF321A}" type="datetime1">
              <a:rPr lang="nl-NL" smtClean="0"/>
              <a:t>14-7-2023</a:t>
            </a:fld>
            <a:endParaRPr lang="nl-NL"/>
          </a:p>
        </p:txBody>
      </p:sp>
      <p:sp>
        <p:nvSpPr>
          <p:cNvPr id="3" name="Tijdelijke aanduiding voor voettekst 2">
            <a:extLst>
              <a:ext uri="{FF2B5EF4-FFF2-40B4-BE49-F238E27FC236}">
                <a16:creationId xmlns:a16="http://schemas.microsoft.com/office/drawing/2014/main" id="{E7D78B82-9482-440D-860C-9150B3BB3619}"/>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BF2E9AF6-93EE-4535-A476-2EF373E668A8}"/>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6" name="Tijdelijke aanduiding voor tekst 5">
            <a:extLst>
              <a:ext uri="{FF2B5EF4-FFF2-40B4-BE49-F238E27FC236}">
                <a16:creationId xmlns:a16="http://schemas.microsoft.com/office/drawing/2014/main" id="{E2E03222-ADA5-4475-8893-389D33E6E176}"/>
              </a:ext>
            </a:extLst>
          </p:cNvPr>
          <p:cNvSpPr>
            <a:spLocks noGrp="1"/>
          </p:cNvSpPr>
          <p:nvPr>
            <p:ph type="body" sz="quarter" idx="13" hasCustomPrompt="1"/>
          </p:nvPr>
        </p:nvSpPr>
        <p:spPr>
          <a:xfrm>
            <a:off x="506412" y="512764"/>
            <a:ext cx="10080625" cy="576560"/>
          </a:xfrm>
        </p:spPr>
        <p:txBody>
          <a:bodyPr/>
          <a:lstStyle>
            <a:lvl1pPr marL="0" indent="0">
              <a:buNone/>
              <a:defRPr b="1"/>
            </a:lvl1pPr>
          </a:lstStyle>
          <a:p>
            <a:pPr lvl="0"/>
            <a:r>
              <a:rPr lang="nl-NL" err="1"/>
              <a:t>Infographic</a:t>
            </a:r>
            <a:r>
              <a:rPr lang="nl-NL"/>
              <a:t> titel</a:t>
            </a:r>
          </a:p>
        </p:txBody>
      </p:sp>
      <p:sp>
        <p:nvSpPr>
          <p:cNvPr id="8" name="Tijdelijke aanduiding voor SmartArt 7">
            <a:extLst>
              <a:ext uri="{FF2B5EF4-FFF2-40B4-BE49-F238E27FC236}">
                <a16:creationId xmlns:a16="http://schemas.microsoft.com/office/drawing/2014/main" id="{EA452F1F-22B7-496D-B905-C8FDFCF83505}"/>
              </a:ext>
            </a:extLst>
          </p:cNvPr>
          <p:cNvSpPr>
            <a:spLocks noGrp="1"/>
          </p:cNvSpPr>
          <p:nvPr>
            <p:ph type="dgm" sz="quarter" idx="14"/>
          </p:nvPr>
        </p:nvSpPr>
        <p:spPr>
          <a:xfrm>
            <a:off x="506413" y="1304925"/>
            <a:ext cx="13249275" cy="5400675"/>
          </a:xfrm>
        </p:spPr>
        <p:txBody>
          <a:bodyPr/>
          <a:lstStyle/>
          <a:p>
            <a:endParaRPr lang="nl-NL"/>
          </a:p>
        </p:txBody>
      </p:sp>
    </p:spTree>
    <p:extLst>
      <p:ext uri="{BB962C8B-B14F-4D97-AF65-F5344CB8AC3E}">
        <p14:creationId xmlns:p14="http://schemas.microsoft.com/office/powerpoint/2010/main" val="191960148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itel met figuurtegels">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EFA915-5829-4AA1-ADEB-A1AA0BFA016B}"/>
              </a:ext>
            </a:extLst>
          </p:cNvPr>
          <p:cNvSpPr>
            <a:spLocks noGrp="1"/>
          </p:cNvSpPr>
          <p:nvPr>
            <p:ph type="title"/>
          </p:nvPr>
        </p:nvSpPr>
        <p:spPr>
          <a:xfrm>
            <a:off x="506413" y="512765"/>
            <a:ext cx="10080625" cy="503238"/>
          </a:xfrm>
          <a:prstGeom prst="rect">
            <a:avLst/>
          </a:prstGeom>
        </p:spPr>
        <p:txBody>
          <a:bodyPr anchor="b"/>
          <a:lstStyle>
            <a:lvl1pPr>
              <a:defRPr sz="3200"/>
            </a:lvl1pPr>
          </a:lstStyle>
          <a:p>
            <a:r>
              <a:rPr lang="nl-NL"/>
              <a:t>Klik om stijl te bewerken</a:t>
            </a:r>
          </a:p>
        </p:txBody>
      </p:sp>
      <p:sp>
        <p:nvSpPr>
          <p:cNvPr id="5" name="Tijdelijke aanduiding voor datum 4">
            <a:extLst>
              <a:ext uri="{FF2B5EF4-FFF2-40B4-BE49-F238E27FC236}">
                <a16:creationId xmlns:a16="http://schemas.microsoft.com/office/drawing/2014/main" id="{B15BEA0A-0B94-411E-A1F6-815415CC0C11}"/>
              </a:ext>
            </a:extLst>
          </p:cNvPr>
          <p:cNvSpPr>
            <a:spLocks noGrp="1"/>
          </p:cNvSpPr>
          <p:nvPr>
            <p:ph type="dt" sz="half" idx="10"/>
          </p:nvPr>
        </p:nvSpPr>
        <p:spPr/>
        <p:txBody>
          <a:bodyPr/>
          <a:lstStyle/>
          <a:p>
            <a:fld id="{38491AD6-48BE-493E-8844-2483E1E617A8}" type="datetime1">
              <a:rPr lang="nl-NL" smtClean="0"/>
              <a:t>14-7-2023</a:t>
            </a:fld>
            <a:endParaRPr lang="nl-NL"/>
          </a:p>
        </p:txBody>
      </p:sp>
      <p:sp>
        <p:nvSpPr>
          <p:cNvPr id="6" name="Tijdelijke aanduiding voor voettekst 5">
            <a:extLst>
              <a:ext uri="{FF2B5EF4-FFF2-40B4-BE49-F238E27FC236}">
                <a16:creationId xmlns:a16="http://schemas.microsoft.com/office/drawing/2014/main" id="{3E7A1986-4B66-4FE0-B96A-BAB9E7D87003}"/>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74B8598-2A11-46DA-B125-493E24676B50}"/>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9" name="Tijdelijke aanduiding voor grafiek 8">
            <a:extLst>
              <a:ext uri="{FF2B5EF4-FFF2-40B4-BE49-F238E27FC236}">
                <a16:creationId xmlns:a16="http://schemas.microsoft.com/office/drawing/2014/main" id="{711F2960-824F-41A7-AE83-87EE87493B87}"/>
              </a:ext>
            </a:extLst>
          </p:cNvPr>
          <p:cNvSpPr>
            <a:spLocks noGrp="1"/>
          </p:cNvSpPr>
          <p:nvPr>
            <p:ph type="chart" sz="quarter" idx="13" hasCustomPrompt="1"/>
          </p:nvPr>
        </p:nvSpPr>
        <p:spPr>
          <a:xfrm>
            <a:off x="506413" y="1736725"/>
            <a:ext cx="2231901" cy="2088902"/>
          </a:xfrm>
          <a:ln w="28575">
            <a:solidFill>
              <a:schemeClr val="bg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
        <p:nvSpPr>
          <p:cNvPr id="11" name="Tijdelijke aanduiding voor grafiek 8">
            <a:extLst>
              <a:ext uri="{FF2B5EF4-FFF2-40B4-BE49-F238E27FC236}">
                <a16:creationId xmlns:a16="http://schemas.microsoft.com/office/drawing/2014/main" id="{69E96FFC-1C69-48B2-8552-27BA81ECF136}"/>
              </a:ext>
            </a:extLst>
          </p:cNvPr>
          <p:cNvSpPr>
            <a:spLocks noGrp="1"/>
          </p:cNvSpPr>
          <p:nvPr>
            <p:ph type="chart" sz="quarter" idx="14" hasCustomPrompt="1"/>
          </p:nvPr>
        </p:nvSpPr>
        <p:spPr>
          <a:xfrm>
            <a:off x="523751" y="4113659"/>
            <a:ext cx="5473812" cy="2088902"/>
          </a:xfrm>
          <a:ln w="28575">
            <a:solidFill>
              <a:schemeClr val="bg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
        <p:nvSpPr>
          <p:cNvPr id="12" name="Tijdelijke aanduiding voor grafiek 8">
            <a:extLst>
              <a:ext uri="{FF2B5EF4-FFF2-40B4-BE49-F238E27FC236}">
                <a16:creationId xmlns:a16="http://schemas.microsoft.com/office/drawing/2014/main" id="{8BC19E92-8A44-4DB2-8F84-5EF7338E3FF1}"/>
              </a:ext>
            </a:extLst>
          </p:cNvPr>
          <p:cNvSpPr>
            <a:spLocks noGrp="1"/>
          </p:cNvSpPr>
          <p:nvPr>
            <p:ph type="chart" sz="quarter" idx="15" hasCustomPrompt="1"/>
          </p:nvPr>
        </p:nvSpPr>
        <p:spPr>
          <a:xfrm>
            <a:off x="6357603" y="4113659"/>
            <a:ext cx="2231901" cy="2088902"/>
          </a:xfrm>
          <a:ln w="28575">
            <a:solidFill>
              <a:schemeClr val="bg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
        <p:nvSpPr>
          <p:cNvPr id="13" name="Tijdelijke aanduiding voor grafiek 8">
            <a:extLst>
              <a:ext uri="{FF2B5EF4-FFF2-40B4-BE49-F238E27FC236}">
                <a16:creationId xmlns:a16="http://schemas.microsoft.com/office/drawing/2014/main" id="{4A3E1A10-347F-4CE1-B276-8ACF2CDB55D0}"/>
              </a:ext>
            </a:extLst>
          </p:cNvPr>
          <p:cNvSpPr>
            <a:spLocks noGrp="1"/>
          </p:cNvSpPr>
          <p:nvPr>
            <p:ph type="chart" sz="quarter" idx="16" hasCustomPrompt="1"/>
          </p:nvPr>
        </p:nvSpPr>
        <p:spPr>
          <a:xfrm>
            <a:off x="8949544" y="4113659"/>
            <a:ext cx="2231901" cy="2088902"/>
          </a:xfrm>
          <a:ln w="28575">
            <a:solidFill>
              <a:schemeClr val="bg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
        <p:nvSpPr>
          <p:cNvPr id="14" name="Tijdelijke aanduiding voor grafiek 8">
            <a:extLst>
              <a:ext uri="{FF2B5EF4-FFF2-40B4-BE49-F238E27FC236}">
                <a16:creationId xmlns:a16="http://schemas.microsoft.com/office/drawing/2014/main" id="{B90AC07E-7934-44B3-9612-79B977E37BCB}"/>
              </a:ext>
            </a:extLst>
          </p:cNvPr>
          <p:cNvSpPr>
            <a:spLocks noGrp="1"/>
          </p:cNvSpPr>
          <p:nvPr>
            <p:ph type="chart" sz="quarter" idx="17" hasCustomPrompt="1"/>
          </p:nvPr>
        </p:nvSpPr>
        <p:spPr>
          <a:xfrm>
            <a:off x="11541485" y="4113659"/>
            <a:ext cx="2231901" cy="2088902"/>
          </a:xfrm>
          <a:ln w="28575">
            <a:solidFill>
              <a:schemeClr val="bg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
        <p:nvSpPr>
          <p:cNvPr id="15" name="Tijdelijke aanduiding voor grafiek 8">
            <a:extLst>
              <a:ext uri="{FF2B5EF4-FFF2-40B4-BE49-F238E27FC236}">
                <a16:creationId xmlns:a16="http://schemas.microsoft.com/office/drawing/2014/main" id="{D95DA924-B552-4282-9E35-2A8BE433A231}"/>
              </a:ext>
            </a:extLst>
          </p:cNvPr>
          <p:cNvSpPr>
            <a:spLocks noGrp="1"/>
          </p:cNvSpPr>
          <p:nvPr>
            <p:ph type="chart" sz="quarter" idx="18" hasCustomPrompt="1"/>
          </p:nvPr>
        </p:nvSpPr>
        <p:spPr>
          <a:xfrm>
            <a:off x="11541485" y="1736725"/>
            <a:ext cx="2231901" cy="2088902"/>
          </a:xfrm>
          <a:ln w="28575">
            <a:solidFill>
              <a:schemeClr val="bg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
        <p:nvSpPr>
          <p:cNvPr id="16" name="Tijdelijke aanduiding voor grafiek 8">
            <a:extLst>
              <a:ext uri="{FF2B5EF4-FFF2-40B4-BE49-F238E27FC236}">
                <a16:creationId xmlns:a16="http://schemas.microsoft.com/office/drawing/2014/main" id="{E30A0A4B-C023-4A21-84EB-2B24033B1F13}"/>
              </a:ext>
            </a:extLst>
          </p:cNvPr>
          <p:cNvSpPr>
            <a:spLocks noGrp="1"/>
          </p:cNvSpPr>
          <p:nvPr>
            <p:ph type="chart" sz="quarter" idx="19" hasCustomPrompt="1"/>
          </p:nvPr>
        </p:nvSpPr>
        <p:spPr>
          <a:xfrm>
            <a:off x="3115691" y="1736725"/>
            <a:ext cx="8065753" cy="2088902"/>
          </a:xfrm>
          <a:ln w="28575">
            <a:solidFill>
              <a:schemeClr val="bg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Tree>
    <p:extLst>
      <p:ext uri="{BB962C8B-B14F-4D97-AF65-F5344CB8AC3E}">
        <p14:creationId xmlns:p14="http://schemas.microsoft.com/office/powerpoint/2010/main" val="70276600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Titel tekst en kleine afbeeld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84E1E2-2848-4095-A9AF-1457A6B86CF2}"/>
              </a:ext>
            </a:extLst>
          </p:cNvPr>
          <p:cNvSpPr>
            <a:spLocks noGrp="1"/>
          </p:cNvSpPr>
          <p:nvPr>
            <p:ph type="title" hasCustomPrompt="1"/>
          </p:nvPr>
        </p:nvSpPr>
        <p:spPr>
          <a:xfrm>
            <a:off x="505902" y="512764"/>
            <a:ext cx="10081135" cy="1152624"/>
          </a:xfrm>
          <a:prstGeom prst="rect">
            <a:avLst/>
          </a:prstGeom>
        </p:spPr>
        <p:txBody>
          <a:bodyPr anchor="b">
            <a:normAutofit/>
          </a:bodyPr>
          <a:lstStyle>
            <a:lvl1pPr>
              <a:defRPr sz="3500"/>
            </a:lvl1pPr>
          </a:lstStyle>
          <a:p>
            <a:r>
              <a:rPr lang="nl-NL"/>
              <a:t>Klik om stijl te bewerken </a:t>
            </a:r>
            <a:r>
              <a:rPr lang="nl-NL" err="1"/>
              <a:t>bladiebladiebladie</a:t>
            </a:r>
            <a:endParaRPr lang="nl-NL"/>
          </a:p>
        </p:txBody>
      </p:sp>
      <p:sp>
        <p:nvSpPr>
          <p:cNvPr id="3" name="Tijdelijke aanduiding voor afbeelding 2">
            <a:extLst>
              <a:ext uri="{FF2B5EF4-FFF2-40B4-BE49-F238E27FC236}">
                <a16:creationId xmlns:a16="http://schemas.microsoft.com/office/drawing/2014/main" id="{FF461707-88FE-43F5-8349-572C12FD548B}"/>
              </a:ext>
            </a:extLst>
          </p:cNvPr>
          <p:cNvSpPr>
            <a:spLocks noGrp="1"/>
          </p:cNvSpPr>
          <p:nvPr>
            <p:ph type="pic" idx="1"/>
          </p:nvPr>
        </p:nvSpPr>
        <p:spPr>
          <a:xfrm>
            <a:off x="10597654" y="2169443"/>
            <a:ext cx="3137272" cy="244899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545B07BC-56A5-4946-BC49-2A5D5FD03663}"/>
              </a:ext>
            </a:extLst>
          </p:cNvPr>
          <p:cNvSpPr>
            <a:spLocks noGrp="1"/>
          </p:cNvSpPr>
          <p:nvPr>
            <p:ph type="body" sz="half" idx="2"/>
          </p:nvPr>
        </p:nvSpPr>
        <p:spPr>
          <a:xfrm>
            <a:off x="506412" y="2169443"/>
            <a:ext cx="9609137" cy="4536158"/>
          </a:xfrm>
          <a:prstGeom prst="rect">
            <a:avLst/>
          </a:prstGeom>
        </p:spPr>
        <p:txBody>
          <a:bodyPr>
            <a:normAutofit/>
          </a:bodyPr>
          <a:lstStyle>
            <a:lvl1pPr marL="0" indent="0">
              <a:buNone/>
              <a:defRPr sz="3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DB790A8C-3858-420A-94EB-25BEC7B6F09B}"/>
              </a:ext>
            </a:extLst>
          </p:cNvPr>
          <p:cNvSpPr>
            <a:spLocks noGrp="1"/>
          </p:cNvSpPr>
          <p:nvPr>
            <p:ph type="dt" sz="half" idx="10"/>
          </p:nvPr>
        </p:nvSpPr>
        <p:spPr/>
        <p:txBody>
          <a:bodyPr/>
          <a:lstStyle/>
          <a:p>
            <a:fld id="{587ABE58-B624-4C91-9DF4-408A4DEEC55A}" type="datetime1">
              <a:rPr lang="nl-NL" smtClean="0"/>
              <a:t>14-7-2023</a:t>
            </a:fld>
            <a:endParaRPr lang="nl-NL"/>
          </a:p>
        </p:txBody>
      </p:sp>
      <p:sp>
        <p:nvSpPr>
          <p:cNvPr id="6" name="Tijdelijke aanduiding voor voettekst 5">
            <a:extLst>
              <a:ext uri="{FF2B5EF4-FFF2-40B4-BE49-F238E27FC236}">
                <a16:creationId xmlns:a16="http://schemas.microsoft.com/office/drawing/2014/main" id="{A8D23E72-3138-443B-9F2B-AD4F0A13F8A3}"/>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2C182C2A-5D9E-4E3D-B281-1084B66CF2A0}"/>
              </a:ext>
            </a:extLst>
          </p:cNvPr>
          <p:cNvSpPr>
            <a:spLocks noGrp="1"/>
          </p:cNvSpPr>
          <p:nvPr>
            <p:ph type="sldNum" sz="quarter" idx="12"/>
          </p:nvPr>
        </p:nvSpPr>
        <p:spPr/>
        <p:txBody>
          <a:bodyPr/>
          <a:lstStyle/>
          <a:p>
            <a:fld id="{2B3E12A1-FC49-43F7-8A24-D23D4D4CE121}" type="slidenum">
              <a:rPr lang="nl-NL" smtClean="0"/>
              <a:t>‹nr.›</a:t>
            </a:fld>
            <a:endParaRPr lang="nl-NL"/>
          </a:p>
        </p:txBody>
      </p:sp>
    </p:spTree>
    <p:extLst>
      <p:ext uri="{BB962C8B-B14F-4D97-AF65-F5344CB8AC3E}">
        <p14:creationId xmlns:p14="http://schemas.microsoft.com/office/powerpoint/2010/main" val="37732779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itel en drie kolommen">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E82EF1-78ED-48CC-B2D3-D7CA5A86867D}"/>
              </a:ext>
            </a:extLst>
          </p:cNvPr>
          <p:cNvSpPr>
            <a:spLocks noGrp="1"/>
          </p:cNvSpPr>
          <p:nvPr>
            <p:ph type="title"/>
          </p:nvPr>
        </p:nvSpPr>
        <p:spPr>
          <a:xfrm>
            <a:off x="500769" y="512763"/>
            <a:ext cx="10086269" cy="720576"/>
          </a:xfrm>
          <a:prstGeom prst="rect">
            <a:avLst/>
          </a:prstGeom>
        </p:spPr>
        <p:txBody>
          <a:bodyPr>
            <a:normAutofit/>
          </a:bodyPr>
          <a:lstStyle>
            <a:lvl1pPr>
              <a:defRPr sz="3500"/>
            </a:lvl1pPr>
          </a:lstStyle>
          <a:p>
            <a:r>
              <a:rPr lang="nl-NL"/>
              <a:t>Klik om stijl te bewerken</a:t>
            </a:r>
          </a:p>
        </p:txBody>
      </p:sp>
      <p:sp>
        <p:nvSpPr>
          <p:cNvPr id="3" name="Tijdelijke aanduiding voor verticale tekst 2">
            <a:extLst>
              <a:ext uri="{FF2B5EF4-FFF2-40B4-BE49-F238E27FC236}">
                <a16:creationId xmlns:a16="http://schemas.microsoft.com/office/drawing/2014/main" id="{0C8CA6F9-E8BA-4E65-8C93-06369B17CC01}"/>
              </a:ext>
            </a:extLst>
          </p:cNvPr>
          <p:cNvSpPr>
            <a:spLocks noGrp="1"/>
          </p:cNvSpPr>
          <p:nvPr>
            <p:ph type="body" orient="vert" idx="1"/>
          </p:nvPr>
        </p:nvSpPr>
        <p:spPr>
          <a:xfrm rot="16200000">
            <a:off x="-136465" y="2318652"/>
            <a:ext cx="5029826" cy="3744069"/>
          </a:xfrm>
          <a:prstGeom prst="rect">
            <a:avLst/>
          </a:prstGeo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1CE106D-928A-4471-9A89-F171AD058167}"/>
              </a:ext>
            </a:extLst>
          </p:cNvPr>
          <p:cNvSpPr>
            <a:spLocks noGrp="1"/>
          </p:cNvSpPr>
          <p:nvPr>
            <p:ph type="dt" sz="half" idx="10"/>
          </p:nvPr>
        </p:nvSpPr>
        <p:spPr/>
        <p:txBody>
          <a:bodyPr/>
          <a:lstStyle/>
          <a:p>
            <a:fld id="{C5140FF6-5953-4F0D-8B2B-3904484A10A3}" type="datetime1">
              <a:rPr lang="nl-NL" smtClean="0"/>
              <a:t>14-7-2023</a:t>
            </a:fld>
            <a:endParaRPr lang="nl-NL"/>
          </a:p>
        </p:txBody>
      </p:sp>
      <p:sp>
        <p:nvSpPr>
          <p:cNvPr id="5" name="Tijdelijke aanduiding voor voettekst 4">
            <a:extLst>
              <a:ext uri="{FF2B5EF4-FFF2-40B4-BE49-F238E27FC236}">
                <a16:creationId xmlns:a16="http://schemas.microsoft.com/office/drawing/2014/main" id="{34EB6A2B-EF27-465F-A504-93DE198EDE8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A76D177-9B4B-4BBC-80AA-D94B65A8460C}"/>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7" name="Tijdelijke aanduiding voor verticale tekst 2">
            <a:extLst>
              <a:ext uri="{FF2B5EF4-FFF2-40B4-BE49-F238E27FC236}">
                <a16:creationId xmlns:a16="http://schemas.microsoft.com/office/drawing/2014/main" id="{E91E4F5C-6549-45E3-BE7B-B7E07FED7536}"/>
              </a:ext>
            </a:extLst>
          </p:cNvPr>
          <p:cNvSpPr>
            <a:spLocks noGrp="1"/>
          </p:cNvSpPr>
          <p:nvPr>
            <p:ph type="body" orient="vert" idx="13"/>
          </p:nvPr>
        </p:nvSpPr>
        <p:spPr>
          <a:xfrm rot="16200000">
            <a:off x="4616139" y="2318651"/>
            <a:ext cx="5029826" cy="3744069"/>
          </a:xfrm>
          <a:prstGeom prst="rect">
            <a:avLst/>
          </a:prstGeo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verticale tekst 2">
            <a:extLst>
              <a:ext uri="{FF2B5EF4-FFF2-40B4-BE49-F238E27FC236}">
                <a16:creationId xmlns:a16="http://schemas.microsoft.com/office/drawing/2014/main" id="{09C209A3-FC70-45F6-98C7-8911DDFAB72C}"/>
              </a:ext>
            </a:extLst>
          </p:cNvPr>
          <p:cNvSpPr>
            <a:spLocks noGrp="1"/>
          </p:cNvSpPr>
          <p:nvPr>
            <p:ph type="body" orient="vert" idx="14"/>
          </p:nvPr>
        </p:nvSpPr>
        <p:spPr>
          <a:xfrm rot="16200000">
            <a:off x="9368741" y="2318652"/>
            <a:ext cx="5029826" cy="3744069"/>
          </a:xfrm>
          <a:prstGeom prst="rect">
            <a:avLst/>
          </a:prstGeo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4006063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 subtitel en twee kolommen">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A1CD70-3D62-47C6-B142-E929C53EC282}"/>
              </a:ext>
            </a:extLst>
          </p:cNvPr>
          <p:cNvSpPr>
            <a:spLocks noGrp="1"/>
          </p:cNvSpPr>
          <p:nvPr>
            <p:ph type="title" hasCustomPrompt="1"/>
          </p:nvPr>
        </p:nvSpPr>
        <p:spPr>
          <a:xfrm>
            <a:off x="506414" y="512763"/>
            <a:ext cx="11664950" cy="1800696"/>
          </a:xfrm>
          <a:prstGeom prst="rect">
            <a:avLst/>
          </a:prstGeom>
        </p:spPr>
        <p:txBody>
          <a:bodyPr/>
          <a:lstStyle>
            <a:lvl1pPr>
              <a:defRPr sz="6000"/>
            </a:lvl1pPr>
          </a:lstStyle>
          <a:p>
            <a:r>
              <a:rPr lang="nl-NL"/>
              <a:t>Klik om stijl te bewerken </a:t>
            </a:r>
            <a:r>
              <a:rPr lang="nl-NL" err="1"/>
              <a:t>bladi</a:t>
            </a:r>
            <a:endParaRPr lang="nl-NL"/>
          </a:p>
        </p:txBody>
      </p:sp>
      <p:sp>
        <p:nvSpPr>
          <p:cNvPr id="3" name="Tijdelijke aanduiding voor tekst 2">
            <a:extLst>
              <a:ext uri="{FF2B5EF4-FFF2-40B4-BE49-F238E27FC236}">
                <a16:creationId xmlns:a16="http://schemas.microsoft.com/office/drawing/2014/main" id="{7099F65E-024C-43C1-85A2-156B1CE5F5AD}"/>
              </a:ext>
            </a:extLst>
          </p:cNvPr>
          <p:cNvSpPr>
            <a:spLocks noGrp="1"/>
          </p:cNvSpPr>
          <p:nvPr>
            <p:ph type="body" idx="1" hasCustomPrompt="1"/>
          </p:nvPr>
        </p:nvSpPr>
        <p:spPr>
          <a:xfrm>
            <a:off x="502729" y="2443634"/>
            <a:ext cx="6196025" cy="1022350"/>
          </a:xfrm>
          <a:prstGeom prst="rect">
            <a:avLst/>
          </a:prstGeom>
        </p:spPr>
        <p:txBody>
          <a:bodyPr anchor="b">
            <a:normAutofit/>
          </a:bodyPr>
          <a:lstStyle>
            <a:lvl1pPr marL="0" indent="0">
              <a:buNone/>
              <a:defRPr sz="35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Subtitel</a:t>
            </a:r>
          </a:p>
        </p:txBody>
      </p:sp>
      <p:sp>
        <p:nvSpPr>
          <p:cNvPr id="4" name="Tijdelijke aanduiding voor inhoud 3">
            <a:extLst>
              <a:ext uri="{FF2B5EF4-FFF2-40B4-BE49-F238E27FC236}">
                <a16:creationId xmlns:a16="http://schemas.microsoft.com/office/drawing/2014/main" id="{51DAFAA7-2AF8-4132-9EEB-28D8237E62B0}"/>
              </a:ext>
            </a:extLst>
          </p:cNvPr>
          <p:cNvSpPr>
            <a:spLocks noGrp="1"/>
          </p:cNvSpPr>
          <p:nvPr>
            <p:ph sz="half" idx="2"/>
          </p:nvPr>
        </p:nvSpPr>
        <p:spPr>
          <a:xfrm>
            <a:off x="502729" y="3590131"/>
            <a:ext cx="6196025" cy="3115469"/>
          </a:xfrm>
          <a:prstGeom prst="rect">
            <a:avLst/>
          </a:prstGeo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76D35FF4-B972-48B9-9F67-ACB6B4281B2F}"/>
              </a:ext>
            </a:extLst>
          </p:cNvPr>
          <p:cNvSpPr>
            <a:spLocks noGrp="1"/>
          </p:cNvSpPr>
          <p:nvPr>
            <p:ph type="body" sz="quarter" idx="3" hasCustomPrompt="1"/>
          </p:nvPr>
        </p:nvSpPr>
        <p:spPr>
          <a:xfrm>
            <a:off x="7558077" y="2437606"/>
            <a:ext cx="6197612" cy="1022350"/>
          </a:xfrm>
          <a:prstGeom prst="rect">
            <a:avLst/>
          </a:prstGeom>
        </p:spPr>
        <p:txBody>
          <a:bodyPr anchor="b">
            <a:normAutofit/>
          </a:bodyPr>
          <a:lstStyle>
            <a:lvl1pPr marL="0" indent="0">
              <a:buNone/>
              <a:defRPr sz="35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Subtitel</a:t>
            </a:r>
          </a:p>
        </p:txBody>
      </p:sp>
      <p:sp>
        <p:nvSpPr>
          <p:cNvPr id="6" name="Tijdelijke aanduiding voor inhoud 5">
            <a:extLst>
              <a:ext uri="{FF2B5EF4-FFF2-40B4-BE49-F238E27FC236}">
                <a16:creationId xmlns:a16="http://schemas.microsoft.com/office/drawing/2014/main" id="{9545E2F9-4826-4988-A13E-1DE67886BF67}"/>
              </a:ext>
            </a:extLst>
          </p:cNvPr>
          <p:cNvSpPr>
            <a:spLocks noGrp="1"/>
          </p:cNvSpPr>
          <p:nvPr>
            <p:ph sz="quarter" idx="4"/>
          </p:nvPr>
        </p:nvSpPr>
        <p:spPr>
          <a:xfrm>
            <a:off x="7558076" y="3590131"/>
            <a:ext cx="6196025" cy="3115469"/>
          </a:xfrm>
          <a:prstGeom prst="rect">
            <a:avLst/>
          </a:prstGeo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D8AB0A7A-3FEF-4448-9679-4DFFB6EB5828}"/>
              </a:ext>
            </a:extLst>
          </p:cNvPr>
          <p:cNvSpPr>
            <a:spLocks noGrp="1"/>
          </p:cNvSpPr>
          <p:nvPr>
            <p:ph type="dt" sz="half" idx="10"/>
          </p:nvPr>
        </p:nvSpPr>
        <p:spPr/>
        <p:txBody>
          <a:bodyPr/>
          <a:lstStyle/>
          <a:p>
            <a:fld id="{906CD81E-94A6-4168-807A-71519D41D928}" type="datetime1">
              <a:rPr lang="nl-NL" smtClean="0"/>
              <a:t>14-7-2023</a:t>
            </a:fld>
            <a:endParaRPr lang="nl-NL"/>
          </a:p>
        </p:txBody>
      </p:sp>
      <p:sp>
        <p:nvSpPr>
          <p:cNvPr id="8" name="Tijdelijke aanduiding voor voettekst 7">
            <a:extLst>
              <a:ext uri="{FF2B5EF4-FFF2-40B4-BE49-F238E27FC236}">
                <a16:creationId xmlns:a16="http://schemas.microsoft.com/office/drawing/2014/main" id="{96E7F186-A0C2-42A7-AC4C-597671A2A88D}"/>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2A6E191D-45E6-4C22-8130-A1BAB16BC806}"/>
              </a:ext>
            </a:extLst>
          </p:cNvPr>
          <p:cNvSpPr>
            <a:spLocks noGrp="1"/>
          </p:cNvSpPr>
          <p:nvPr>
            <p:ph type="sldNum" sz="quarter" idx="12"/>
          </p:nvPr>
        </p:nvSpPr>
        <p:spPr/>
        <p:txBody>
          <a:bodyPr/>
          <a:lstStyle/>
          <a:p>
            <a:fld id="{2B3E12A1-FC49-43F7-8A24-D23D4D4CE121}" type="slidenum">
              <a:rPr lang="nl-NL" smtClean="0"/>
              <a:t>‹nr.›</a:t>
            </a:fld>
            <a:endParaRPr lang="nl-NL"/>
          </a:p>
        </p:txBody>
      </p:sp>
    </p:spTree>
    <p:extLst>
      <p:ext uri="{BB962C8B-B14F-4D97-AF65-F5344CB8AC3E}">
        <p14:creationId xmlns:p14="http://schemas.microsoft.com/office/powerpoint/2010/main" val="97706550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itel tab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3AD17430-0500-41B0-B420-2ED7D86BB349}"/>
              </a:ext>
            </a:extLst>
          </p:cNvPr>
          <p:cNvSpPr>
            <a:spLocks noGrp="1"/>
          </p:cNvSpPr>
          <p:nvPr>
            <p:ph type="title" orient="vert"/>
          </p:nvPr>
        </p:nvSpPr>
        <p:spPr>
          <a:xfrm rot="16200000">
            <a:off x="3778052" y="-2757686"/>
            <a:ext cx="674290" cy="7215188"/>
          </a:xfrm>
          <a:prstGeom prst="rect">
            <a:avLst/>
          </a:prstGeom>
        </p:spPr>
        <p:txBody>
          <a:bodyPr vert="eaVert">
            <a:normAutofit/>
          </a:bodyPr>
          <a:lstStyle>
            <a:lvl1pPr>
              <a:defRPr sz="3500"/>
            </a:lvl1pPr>
          </a:lstStyle>
          <a:p>
            <a:r>
              <a:rPr lang="nl-NL"/>
              <a:t>Klik om stijl te bewerken</a:t>
            </a:r>
          </a:p>
        </p:txBody>
      </p:sp>
      <p:sp>
        <p:nvSpPr>
          <p:cNvPr id="3" name="Tijdelijke aanduiding voor verticale tekst 2">
            <a:extLst>
              <a:ext uri="{FF2B5EF4-FFF2-40B4-BE49-F238E27FC236}">
                <a16:creationId xmlns:a16="http://schemas.microsoft.com/office/drawing/2014/main" id="{912EBBE2-F2E4-43F0-8096-424D47940232}"/>
              </a:ext>
            </a:extLst>
          </p:cNvPr>
          <p:cNvSpPr>
            <a:spLocks noGrp="1"/>
          </p:cNvSpPr>
          <p:nvPr>
            <p:ph type="body" orient="vert" idx="1"/>
          </p:nvPr>
        </p:nvSpPr>
        <p:spPr>
          <a:xfrm rot="16200000">
            <a:off x="7669548" y="613903"/>
            <a:ext cx="4968205" cy="7215188"/>
          </a:xfrm>
          <a:prstGeom prst="rect">
            <a:avLst/>
          </a:prstGeo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0F84984-D210-4EE3-AEF0-7ABFD8CE84F3}"/>
              </a:ext>
            </a:extLst>
          </p:cNvPr>
          <p:cNvSpPr>
            <a:spLocks noGrp="1"/>
          </p:cNvSpPr>
          <p:nvPr>
            <p:ph type="dt" sz="half" idx="10"/>
          </p:nvPr>
        </p:nvSpPr>
        <p:spPr/>
        <p:txBody>
          <a:bodyPr/>
          <a:lstStyle/>
          <a:p>
            <a:fld id="{45F2DA5D-9DB2-4E3F-9439-2A5065C829DE}" type="datetime1">
              <a:rPr lang="nl-NL" smtClean="0"/>
              <a:t>14-7-2023</a:t>
            </a:fld>
            <a:endParaRPr lang="nl-NL"/>
          </a:p>
        </p:txBody>
      </p:sp>
      <p:sp>
        <p:nvSpPr>
          <p:cNvPr id="5" name="Tijdelijke aanduiding voor voettekst 4">
            <a:extLst>
              <a:ext uri="{FF2B5EF4-FFF2-40B4-BE49-F238E27FC236}">
                <a16:creationId xmlns:a16="http://schemas.microsoft.com/office/drawing/2014/main" id="{B38B9BDA-97D4-4F40-B5A8-8E96F1EA392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2D0705B-0933-4793-A3A9-172F28F7A19E}"/>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8" name="Tijdelijke aanduiding voor tabel 7">
            <a:extLst>
              <a:ext uri="{FF2B5EF4-FFF2-40B4-BE49-F238E27FC236}">
                <a16:creationId xmlns:a16="http://schemas.microsoft.com/office/drawing/2014/main" id="{6F8688F6-7602-445E-B0D1-5511CBA954AF}"/>
              </a:ext>
            </a:extLst>
          </p:cNvPr>
          <p:cNvSpPr>
            <a:spLocks noGrp="1"/>
          </p:cNvSpPr>
          <p:nvPr>
            <p:ph type="tbl" sz="quarter" idx="13"/>
          </p:nvPr>
        </p:nvSpPr>
        <p:spPr>
          <a:xfrm>
            <a:off x="506413" y="1737394"/>
            <a:ext cx="5327650" cy="4968206"/>
          </a:xfrm>
        </p:spPr>
        <p:txBody>
          <a:bodyPr/>
          <a:lstStyle/>
          <a:p>
            <a:endParaRPr lang="nl-NL"/>
          </a:p>
        </p:txBody>
      </p:sp>
    </p:spTree>
    <p:extLst>
      <p:ext uri="{BB962C8B-B14F-4D97-AF65-F5344CB8AC3E}">
        <p14:creationId xmlns:p14="http://schemas.microsoft.com/office/powerpoint/2010/main" val="350605399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Voorpagina: titel, subtitel, naam, funct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78026C-0C51-4D90-B055-28FC6711A9A9}"/>
              </a:ext>
            </a:extLst>
          </p:cNvPr>
          <p:cNvSpPr>
            <a:spLocks noGrp="1"/>
          </p:cNvSpPr>
          <p:nvPr>
            <p:ph type="title"/>
          </p:nvPr>
        </p:nvSpPr>
        <p:spPr>
          <a:xfrm>
            <a:off x="506414" y="512763"/>
            <a:ext cx="11664949" cy="2232025"/>
          </a:xfrm>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2BBF9B8D-C8B6-45FB-A556-593C3C13DDE3}"/>
              </a:ext>
            </a:extLst>
          </p:cNvPr>
          <p:cNvSpPr>
            <a:spLocks noGrp="1"/>
          </p:cNvSpPr>
          <p:nvPr>
            <p:ph type="dt" sz="half" idx="10"/>
          </p:nvPr>
        </p:nvSpPr>
        <p:spPr/>
        <p:txBody>
          <a:bodyPr/>
          <a:lstStyle/>
          <a:p>
            <a:fld id="{20050F85-90E8-40FF-B212-6EC3594D15BC}" type="datetime1">
              <a:rPr lang="nl-NL" smtClean="0"/>
              <a:t>14-7-2023</a:t>
            </a:fld>
            <a:endParaRPr lang="nl-NL"/>
          </a:p>
        </p:txBody>
      </p:sp>
      <p:sp>
        <p:nvSpPr>
          <p:cNvPr id="4" name="Tijdelijke aanduiding voor voettekst 3">
            <a:extLst>
              <a:ext uri="{FF2B5EF4-FFF2-40B4-BE49-F238E27FC236}">
                <a16:creationId xmlns:a16="http://schemas.microsoft.com/office/drawing/2014/main" id="{9234AAD7-2FAA-4784-979A-F6DA7AACAF45}"/>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41838358-72D6-4677-A2A1-4EBF619D2FFE}"/>
              </a:ext>
            </a:extLst>
          </p:cNvPr>
          <p:cNvSpPr>
            <a:spLocks noGrp="1"/>
          </p:cNvSpPr>
          <p:nvPr>
            <p:ph type="sldNum" sz="quarter" idx="12"/>
          </p:nvPr>
        </p:nvSpPr>
        <p:spPr/>
        <p:txBody>
          <a:bodyPr/>
          <a:lstStyle/>
          <a:p>
            <a:fld id="{2B3E12A1-FC49-43F7-8A24-D23D4D4CE121}" type="slidenum">
              <a:rPr lang="nl-NL" smtClean="0"/>
              <a:pPr/>
              <a:t>‹nr.›</a:t>
            </a:fld>
            <a:endParaRPr lang="nl-NL"/>
          </a:p>
        </p:txBody>
      </p:sp>
      <p:sp>
        <p:nvSpPr>
          <p:cNvPr id="7" name="Tijdelijke aanduiding voor tekst 6">
            <a:extLst>
              <a:ext uri="{FF2B5EF4-FFF2-40B4-BE49-F238E27FC236}">
                <a16:creationId xmlns:a16="http://schemas.microsoft.com/office/drawing/2014/main" id="{80748D9D-F438-4AF9-9B0C-920825FD8A2F}"/>
              </a:ext>
            </a:extLst>
          </p:cNvPr>
          <p:cNvSpPr>
            <a:spLocks noGrp="1"/>
          </p:cNvSpPr>
          <p:nvPr>
            <p:ph type="body" sz="quarter" idx="13" hasCustomPrompt="1"/>
          </p:nvPr>
        </p:nvSpPr>
        <p:spPr>
          <a:xfrm>
            <a:off x="505902" y="3394074"/>
            <a:ext cx="10081135" cy="720725"/>
          </a:xfrm>
        </p:spPr>
        <p:txBody>
          <a:bodyPr/>
          <a:lstStyle>
            <a:lvl1pPr marL="0" indent="0">
              <a:buNone/>
              <a:defRPr/>
            </a:lvl1pPr>
          </a:lstStyle>
          <a:p>
            <a:pPr lvl="0"/>
            <a:r>
              <a:rPr lang="nl-NL"/>
              <a:t>Subtitel</a:t>
            </a:r>
          </a:p>
        </p:txBody>
      </p:sp>
      <p:sp>
        <p:nvSpPr>
          <p:cNvPr id="9" name="Tijdelijke aanduiding voor tekst 8">
            <a:extLst>
              <a:ext uri="{FF2B5EF4-FFF2-40B4-BE49-F238E27FC236}">
                <a16:creationId xmlns:a16="http://schemas.microsoft.com/office/drawing/2014/main" id="{7F8CEE1C-5858-4A88-AA67-9816EEC684E7}"/>
              </a:ext>
            </a:extLst>
          </p:cNvPr>
          <p:cNvSpPr>
            <a:spLocks noGrp="1"/>
          </p:cNvSpPr>
          <p:nvPr>
            <p:ph type="body" sz="quarter" idx="14" hasCustomPrompt="1"/>
          </p:nvPr>
        </p:nvSpPr>
        <p:spPr>
          <a:xfrm>
            <a:off x="505902" y="5841851"/>
            <a:ext cx="3456548" cy="842144"/>
          </a:xfrm>
        </p:spPr>
        <p:txBody>
          <a:bodyPr>
            <a:normAutofit/>
          </a:bodyPr>
          <a:lstStyle>
            <a:lvl1pPr marL="0" indent="0">
              <a:buNone/>
              <a:defRPr sz="2000"/>
            </a:lvl1pPr>
          </a:lstStyle>
          <a:p>
            <a:pPr lvl="0"/>
            <a:r>
              <a:rPr lang="nl-NL"/>
              <a:t>Naam</a:t>
            </a:r>
          </a:p>
          <a:p>
            <a:pPr lvl="0"/>
            <a:r>
              <a:rPr lang="nl-NL"/>
              <a:t>Functie</a:t>
            </a:r>
          </a:p>
        </p:txBody>
      </p:sp>
    </p:spTree>
    <p:extLst>
      <p:ext uri="{BB962C8B-B14F-4D97-AF65-F5344CB8AC3E}">
        <p14:creationId xmlns:p14="http://schemas.microsoft.com/office/powerpoint/2010/main" val="64655601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Inhou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CFCE3B-B537-414D-A22B-BBC7EAD17703}"/>
              </a:ext>
            </a:extLst>
          </p:cNvPr>
          <p:cNvSpPr>
            <a:spLocks noGrp="1"/>
          </p:cNvSpPr>
          <p:nvPr>
            <p:ph type="ctrTitle" hasCustomPrompt="1"/>
          </p:nvPr>
        </p:nvSpPr>
        <p:spPr>
          <a:xfrm>
            <a:off x="506413" y="512764"/>
            <a:ext cx="11664950" cy="1008608"/>
          </a:xfrm>
          <a:prstGeom prst="rect">
            <a:avLst/>
          </a:prstGeom>
        </p:spPr>
        <p:txBody>
          <a:bodyPr anchor="b"/>
          <a:lstStyle>
            <a:lvl1pPr algn="l">
              <a:defRPr sz="6000"/>
            </a:lvl1pPr>
          </a:lstStyle>
          <a:p>
            <a:r>
              <a:rPr lang="nl-NL"/>
              <a:t>Inhoud</a:t>
            </a:r>
          </a:p>
        </p:txBody>
      </p:sp>
      <p:sp>
        <p:nvSpPr>
          <p:cNvPr id="3" name="Ondertitel 2">
            <a:extLst>
              <a:ext uri="{FF2B5EF4-FFF2-40B4-BE49-F238E27FC236}">
                <a16:creationId xmlns:a16="http://schemas.microsoft.com/office/drawing/2014/main" id="{40A9E0BE-E156-4122-987A-8F4012C22621}"/>
              </a:ext>
            </a:extLst>
          </p:cNvPr>
          <p:cNvSpPr>
            <a:spLocks noGrp="1"/>
          </p:cNvSpPr>
          <p:nvPr>
            <p:ph type="subTitle" idx="1" hasCustomPrompt="1"/>
          </p:nvPr>
        </p:nvSpPr>
        <p:spPr>
          <a:xfrm>
            <a:off x="506413" y="1809403"/>
            <a:ext cx="13249275" cy="4896544"/>
          </a:xfrm>
          <a:prstGeom prst="rect">
            <a:avLst/>
          </a:prstGeom>
        </p:spPr>
        <p:txBody>
          <a:bodyPr>
            <a:normAutofit/>
          </a:bodyPr>
          <a:lstStyle>
            <a:lvl1pPr marL="0" indent="0" algn="l">
              <a:buFont typeface="Arial" panose="020B0604020202020204" pitchFamily="34" charset="0"/>
              <a:buNone/>
              <a:defRPr sz="35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457200" marR="0" lvl="0" indent="-457200" algn="l" defTabSz="914400" rtl="0" eaLnBrk="1" fontAlgn="auto" latinLnBrk="0" hangingPunct="1">
              <a:lnSpc>
                <a:spcPct val="90000"/>
              </a:lnSpc>
              <a:spcBef>
                <a:spcPts val="1000"/>
              </a:spcBef>
              <a:spcAft>
                <a:spcPts val="0"/>
              </a:spcAft>
              <a:buClrTx/>
              <a:buSzPct val="120000"/>
              <a:buFont typeface="Arial" panose="020B0604020202020204" pitchFamily="34" charset="0"/>
              <a:buChar char="•"/>
              <a:tabLst/>
              <a:defRPr/>
            </a:pPr>
            <a:r>
              <a:rPr kumimoji="0" lang="nl-NL" sz="3500" b="0" i="0" u="none" strike="noStrike" kern="1200" cap="none" spc="55" normalizeH="0" baseline="0" noProof="0">
                <a:ln>
                  <a:noFill/>
                </a:ln>
                <a:solidFill>
                  <a:prstClr val="black"/>
                </a:solidFill>
                <a:effectLst/>
                <a:uLnTx/>
                <a:uFillTx/>
                <a:latin typeface="WorkSans-Light"/>
                <a:ea typeface="+mn-ea"/>
                <a:cs typeface="+mn-cs"/>
              </a:rPr>
              <a:t>Klikken om de tekststijl van het model te bewerken</a:t>
            </a:r>
          </a:p>
          <a:p>
            <a:pPr marL="893763" marR="0" lvl="1" indent="-436563" algn="l" defTabSz="914400" rtl="0" eaLnBrk="1" fontAlgn="auto" latinLnBrk="0" hangingPunct="1">
              <a:lnSpc>
                <a:spcPct val="90000"/>
              </a:lnSpc>
              <a:spcBef>
                <a:spcPts val="500"/>
              </a:spcBef>
              <a:spcAft>
                <a:spcPts val="0"/>
              </a:spcAft>
              <a:buClrTx/>
              <a:buSzPct val="120000"/>
              <a:buFont typeface="Arial" panose="020B0604020202020204" pitchFamily="34" charset="0"/>
              <a:buChar char="•"/>
              <a:tabLst/>
              <a:defRPr/>
            </a:pPr>
            <a:r>
              <a:rPr kumimoji="0" lang="nl-NL" sz="3500" b="0" i="0" u="none" strike="noStrike" kern="1200" cap="none" spc="55" normalizeH="0" baseline="0" noProof="0">
                <a:ln>
                  <a:noFill/>
                </a:ln>
                <a:solidFill>
                  <a:prstClr val="black"/>
                </a:solidFill>
                <a:effectLst/>
                <a:uLnTx/>
                <a:uFillTx/>
                <a:latin typeface="WorkSans-Light"/>
                <a:ea typeface="+mn-ea"/>
                <a:cs typeface="+mn-cs"/>
              </a:rPr>
              <a:t>Tweede niveau</a:t>
            </a:r>
          </a:p>
          <a:p>
            <a:pPr marL="1350963" marR="0" lvl="2" indent="-436563" algn="l" defTabSz="914400" rtl="0" eaLnBrk="1" fontAlgn="auto" latinLnBrk="0" hangingPunct="1">
              <a:lnSpc>
                <a:spcPct val="90000"/>
              </a:lnSpc>
              <a:spcBef>
                <a:spcPts val="500"/>
              </a:spcBef>
              <a:spcAft>
                <a:spcPts val="0"/>
              </a:spcAft>
              <a:buClrTx/>
              <a:buSzPct val="120000"/>
              <a:buFont typeface="Arial" panose="020B0604020202020204" pitchFamily="34" charset="0"/>
              <a:buChar char="•"/>
              <a:tabLst/>
              <a:defRPr/>
            </a:pPr>
            <a:r>
              <a:rPr kumimoji="0" lang="nl-NL" sz="3500" b="0" i="0" u="none" strike="noStrike" kern="1200" cap="none" spc="55" normalizeH="0" baseline="0" noProof="0">
                <a:ln>
                  <a:noFill/>
                </a:ln>
                <a:solidFill>
                  <a:prstClr val="black"/>
                </a:solidFill>
                <a:effectLst/>
                <a:uLnTx/>
                <a:uFillTx/>
                <a:latin typeface="WorkSans-Light"/>
                <a:ea typeface="+mn-ea"/>
                <a:cs typeface="+mn-cs"/>
              </a:rPr>
              <a:t>Derde niveau</a:t>
            </a:r>
          </a:p>
          <a:p>
            <a:pPr marL="1787525" marR="0" lvl="3" indent="-415925" algn="l" defTabSz="914400" rtl="0" eaLnBrk="1" fontAlgn="auto" latinLnBrk="0" hangingPunct="1">
              <a:lnSpc>
                <a:spcPct val="90000"/>
              </a:lnSpc>
              <a:spcBef>
                <a:spcPts val="500"/>
              </a:spcBef>
              <a:spcAft>
                <a:spcPts val="0"/>
              </a:spcAft>
              <a:buClrTx/>
              <a:buSzPct val="120000"/>
              <a:buFont typeface="Arial" panose="020B0604020202020204" pitchFamily="34" charset="0"/>
              <a:buChar char="•"/>
              <a:tabLst/>
              <a:defRPr/>
            </a:pPr>
            <a:r>
              <a:rPr kumimoji="0" lang="nl-NL" sz="3500" b="0" i="0" u="none" strike="noStrike" kern="1200" cap="none" spc="55" normalizeH="0" baseline="0" noProof="0">
                <a:ln>
                  <a:noFill/>
                </a:ln>
                <a:solidFill>
                  <a:prstClr val="black"/>
                </a:solidFill>
                <a:effectLst/>
                <a:uLnTx/>
                <a:uFillTx/>
                <a:latin typeface="WorkSans-Light"/>
                <a:ea typeface="+mn-ea"/>
                <a:cs typeface="+mn-cs"/>
              </a:rPr>
              <a:t>Vierde niveau</a:t>
            </a:r>
          </a:p>
          <a:p>
            <a:pPr marL="2244725" marR="0" lvl="4" indent="-415925" algn="l" defTabSz="914400" rtl="0" eaLnBrk="1" fontAlgn="auto" latinLnBrk="0" hangingPunct="1">
              <a:lnSpc>
                <a:spcPct val="90000"/>
              </a:lnSpc>
              <a:spcBef>
                <a:spcPts val="500"/>
              </a:spcBef>
              <a:spcAft>
                <a:spcPts val="0"/>
              </a:spcAft>
              <a:buClrTx/>
              <a:buSzPct val="120000"/>
              <a:buFont typeface="Arial" panose="020B0604020202020204" pitchFamily="34" charset="0"/>
              <a:buChar char="•"/>
              <a:tabLst/>
              <a:defRPr/>
            </a:pPr>
            <a:r>
              <a:rPr kumimoji="0" lang="nl-NL" sz="3500" b="0" i="0" u="none" strike="noStrike" kern="1200" cap="none" spc="55" normalizeH="0" baseline="0" noProof="0">
                <a:ln>
                  <a:noFill/>
                </a:ln>
                <a:solidFill>
                  <a:prstClr val="black"/>
                </a:solidFill>
                <a:effectLst/>
                <a:uLnTx/>
                <a:uFillTx/>
                <a:latin typeface="WorkSans-Light"/>
                <a:ea typeface="+mn-ea"/>
                <a:cs typeface="+mn-cs"/>
              </a:rPr>
              <a:t>Vijfde niveau</a:t>
            </a:r>
          </a:p>
          <a:p>
            <a:pPr marL="2784475" marR="0" lvl="5" indent="-498475" algn="l" defTabSz="914400" rtl="0" eaLnBrk="1" fontAlgn="auto" latinLnBrk="0" hangingPunct="1">
              <a:lnSpc>
                <a:spcPct val="90000"/>
              </a:lnSpc>
              <a:spcBef>
                <a:spcPts val="500"/>
              </a:spcBef>
              <a:spcAft>
                <a:spcPts val="0"/>
              </a:spcAft>
              <a:buClrTx/>
              <a:buSzPct val="120000"/>
              <a:buFont typeface="Arial" panose="020B0604020202020204" pitchFamily="34" charset="0"/>
              <a:buChar char="•"/>
              <a:tabLst/>
              <a:defRPr/>
            </a:pPr>
            <a:r>
              <a:rPr kumimoji="0" lang="nl-NL" sz="3500" b="0" i="0" u="none" strike="noStrike" kern="1200" cap="none" spc="55" normalizeH="0" baseline="0" noProof="0">
                <a:ln>
                  <a:noFill/>
                </a:ln>
                <a:solidFill>
                  <a:prstClr val="black"/>
                </a:solidFill>
                <a:effectLst/>
                <a:uLnTx/>
                <a:uFillTx/>
                <a:latin typeface="WorkSans-Light"/>
                <a:ea typeface="+mn-ea"/>
                <a:cs typeface="+mn-cs"/>
              </a:rPr>
              <a:t>Zesde niveau</a:t>
            </a:r>
          </a:p>
          <a:p>
            <a:pPr marL="3221038" marR="0" lvl="6" indent="-477838" algn="l" defTabSz="914400" rtl="0" eaLnBrk="1" fontAlgn="auto" latinLnBrk="0" hangingPunct="1">
              <a:lnSpc>
                <a:spcPct val="90000"/>
              </a:lnSpc>
              <a:spcBef>
                <a:spcPts val="500"/>
              </a:spcBef>
              <a:spcAft>
                <a:spcPts val="0"/>
              </a:spcAft>
              <a:buClrTx/>
              <a:buSzPct val="120000"/>
              <a:buFont typeface="Arial" panose="020B0604020202020204" pitchFamily="34" charset="0"/>
              <a:buChar char="•"/>
              <a:tabLst/>
              <a:defRPr/>
            </a:pPr>
            <a:r>
              <a:rPr kumimoji="0" lang="nl-NL" sz="3500" b="0" i="0" u="none" strike="noStrike" kern="1200" cap="none" spc="55" normalizeH="0" baseline="0" noProof="0">
                <a:ln>
                  <a:noFill/>
                </a:ln>
                <a:solidFill>
                  <a:prstClr val="black"/>
                </a:solidFill>
                <a:effectLst/>
                <a:uLnTx/>
                <a:uFillTx/>
                <a:latin typeface="WorkSans-Light"/>
                <a:ea typeface="+mn-ea"/>
                <a:cs typeface="+mn-cs"/>
              </a:rPr>
              <a:t>Zevende niveau</a:t>
            </a:r>
          </a:p>
          <a:p>
            <a:pPr marL="3678238" marR="0" lvl="7" indent="-477838" algn="l" defTabSz="914400" rtl="0" eaLnBrk="1" fontAlgn="auto" latinLnBrk="0" hangingPunct="1">
              <a:lnSpc>
                <a:spcPct val="90000"/>
              </a:lnSpc>
              <a:spcBef>
                <a:spcPts val="500"/>
              </a:spcBef>
              <a:spcAft>
                <a:spcPts val="0"/>
              </a:spcAft>
              <a:buClrTx/>
              <a:buSzPct val="120000"/>
              <a:buFont typeface="Arial" panose="020B0604020202020204" pitchFamily="34" charset="0"/>
              <a:buChar char="•"/>
              <a:tabLst/>
              <a:defRPr/>
            </a:pPr>
            <a:r>
              <a:rPr kumimoji="0" lang="nl-NL" sz="3500" b="0" i="0" u="none" strike="noStrike" kern="1200" cap="none" spc="55" normalizeH="0" baseline="0" noProof="0">
                <a:ln>
                  <a:noFill/>
                </a:ln>
                <a:solidFill>
                  <a:prstClr val="black"/>
                </a:solidFill>
                <a:effectLst/>
                <a:uLnTx/>
                <a:uFillTx/>
                <a:latin typeface="WorkSans-Light"/>
                <a:ea typeface="+mn-ea"/>
                <a:cs typeface="+mn-cs"/>
              </a:rPr>
              <a:t>Achtste niveau</a:t>
            </a:r>
          </a:p>
        </p:txBody>
      </p:sp>
      <p:sp>
        <p:nvSpPr>
          <p:cNvPr id="4" name="Tijdelijke aanduiding voor datum 3">
            <a:extLst>
              <a:ext uri="{FF2B5EF4-FFF2-40B4-BE49-F238E27FC236}">
                <a16:creationId xmlns:a16="http://schemas.microsoft.com/office/drawing/2014/main" id="{6827216C-C767-44F1-9301-990F04E370D0}"/>
              </a:ext>
            </a:extLst>
          </p:cNvPr>
          <p:cNvSpPr>
            <a:spLocks noGrp="1"/>
          </p:cNvSpPr>
          <p:nvPr>
            <p:ph type="dt" sz="half" idx="10"/>
          </p:nvPr>
        </p:nvSpPr>
        <p:spPr/>
        <p:txBody>
          <a:bodyPr/>
          <a:lstStyle/>
          <a:p>
            <a:fld id="{1804F6EB-ECC6-4299-99EA-5BA8FEE7FFA2}" type="datetime1">
              <a:rPr lang="nl-NL" smtClean="0"/>
              <a:t>14-7-2023</a:t>
            </a:fld>
            <a:endParaRPr lang="nl-NL"/>
          </a:p>
        </p:txBody>
      </p:sp>
      <p:sp>
        <p:nvSpPr>
          <p:cNvPr id="5" name="Tijdelijke aanduiding voor voettekst 4">
            <a:extLst>
              <a:ext uri="{FF2B5EF4-FFF2-40B4-BE49-F238E27FC236}">
                <a16:creationId xmlns:a16="http://schemas.microsoft.com/office/drawing/2014/main" id="{662666DF-4037-40D8-99BB-35100032C14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B148889-D8B1-4C2E-99D1-FE2CAB7AB97D}"/>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13" name="Tijdelijke aanduiding voor tekst 12">
            <a:extLst>
              <a:ext uri="{FF2B5EF4-FFF2-40B4-BE49-F238E27FC236}">
                <a16:creationId xmlns:a16="http://schemas.microsoft.com/office/drawing/2014/main" id="{EA0D66BA-871B-4852-AE65-ECBDD9925EED}"/>
              </a:ext>
            </a:extLst>
          </p:cNvPr>
          <p:cNvSpPr>
            <a:spLocks noGrp="1"/>
          </p:cNvSpPr>
          <p:nvPr>
            <p:ph type="body" sz="quarter" idx="13" hasCustomPrompt="1"/>
          </p:nvPr>
        </p:nvSpPr>
        <p:spPr>
          <a:xfrm>
            <a:off x="13201650" y="1809750"/>
            <a:ext cx="554038" cy="4895850"/>
          </a:xfrm>
        </p:spPr>
        <p:txBody>
          <a:bodyPr/>
          <a:lstStyle>
            <a:lvl1pPr marL="0" indent="0" algn="r">
              <a:spcBef>
                <a:spcPts val="600"/>
              </a:spcBef>
              <a:buNone/>
              <a:defRPr/>
            </a:lvl1pPr>
          </a:lstStyle>
          <a:p>
            <a:pPr lvl="0"/>
            <a:r>
              <a:rPr lang="nl-NL"/>
              <a:t>1</a:t>
            </a:r>
          </a:p>
          <a:p>
            <a:pPr lvl="0"/>
            <a:r>
              <a:rPr lang="nl-NL"/>
              <a:t>2</a:t>
            </a:r>
          </a:p>
          <a:p>
            <a:pPr lvl="0"/>
            <a:r>
              <a:rPr lang="nl-NL"/>
              <a:t>3</a:t>
            </a:r>
          </a:p>
          <a:p>
            <a:pPr lvl="0"/>
            <a:r>
              <a:rPr lang="nl-NL"/>
              <a:t>4</a:t>
            </a:r>
          </a:p>
          <a:p>
            <a:pPr lvl="0"/>
            <a:r>
              <a:rPr lang="nl-NL"/>
              <a:t>5</a:t>
            </a:r>
          </a:p>
          <a:p>
            <a:pPr lvl="0"/>
            <a:r>
              <a:rPr lang="nl-NL"/>
              <a:t>6</a:t>
            </a:r>
          </a:p>
          <a:p>
            <a:pPr lvl="0"/>
            <a:r>
              <a:rPr lang="nl-NL"/>
              <a:t>7</a:t>
            </a:r>
          </a:p>
          <a:p>
            <a:pPr lvl="0"/>
            <a:r>
              <a:rPr lang="nl-NL"/>
              <a:t>8</a:t>
            </a:r>
          </a:p>
        </p:txBody>
      </p:sp>
    </p:spTree>
    <p:extLst>
      <p:ext uri="{BB962C8B-B14F-4D97-AF65-F5344CB8AC3E}">
        <p14:creationId xmlns:p14="http://schemas.microsoft.com/office/powerpoint/2010/main" val="408574367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Titel tekst en icoontjes">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D8F374-80AD-4784-BE20-FF037896BDC5}"/>
              </a:ext>
            </a:extLst>
          </p:cNvPr>
          <p:cNvSpPr>
            <a:spLocks noGrp="1"/>
          </p:cNvSpPr>
          <p:nvPr>
            <p:ph type="title" hasCustomPrompt="1"/>
          </p:nvPr>
        </p:nvSpPr>
        <p:spPr>
          <a:xfrm>
            <a:off x="506066" y="520140"/>
            <a:ext cx="11665297" cy="1865327"/>
          </a:xfrm>
          <a:prstGeom prst="rect">
            <a:avLst/>
          </a:prstGeom>
        </p:spPr>
        <p:txBody>
          <a:bodyPr>
            <a:normAutofit/>
          </a:bodyPr>
          <a:lstStyle>
            <a:lvl1pPr>
              <a:defRPr sz="6000"/>
            </a:lvl1pPr>
          </a:lstStyle>
          <a:p>
            <a:r>
              <a:rPr lang="nl-NL"/>
              <a:t>Klik om stijl te bewerken </a:t>
            </a:r>
            <a:r>
              <a:rPr lang="nl-NL" err="1"/>
              <a:t>bladiebla</a:t>
            </a:r>
            <a:endParaRPr lang="nl-NL"/>
          </a:p>
        </p:txBody>
      </p:sp>
      <p:sp>
        <p:nvSpPr>
          <p:cNvPr id="3" name="Tijdelijke aanduiding voor inhoud 2">
            <a:extLst>
              <a:ext uri="{FF2B5EF4-FFF2-40B4-BE49-F238E27FC236}">
                <a16:creationId xmlns:a16="http://schemas.microsoft.com/office/drawing/2014/main" id="{170867AF-54F1-4CAE-A106-274054A43856}"/>
              </a:ext>
            </a:extLst>
          </p:cNvPr>
          <p:cNvSpPr>
            <a:spLocks noGrp="1"/>
          </p:cNvSpPr>
          <p:nvPr>
            <p:ph idx="1"/>
          </p:nvPr>
        </p:nvSpPr>
        <p:spPr>
          <a:xfrm>
            <a:off x="505903" y="2744788"/>
            <a:ext cx="13249785" cy="2448991"/>
          </a:xfrm>
          <a:prstGeom prst="rect">
            <a:avLst/>
          </a:prstGeom>
        </p:spPr>
        <p:txBody>
          <a:bodyPr/>
          <a:lstStyle>
            <a:lvl1pPr marL="0" indent="0" algn="l">
              <a:buNone/>
              <a:defRPr/>
            </a:lvl1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F10877C3-97E4-40B5-ADFE-8423E11AA79D}"/>
              </a:ext>
            </a:extLst>
          </p:cNvPr>
          <p:cNvSpPr>
            <a:spLocks noGrp="1"/>
          </p:cNvSpPr>
          <p:nvPr>
            <p:ph type="dt" sz="half" idx="10"/>
          </p:nvPr>
        </p:nvSpPr>
        <p:spPr/>
        <p:txBody>
          <a:bodyPr/>
          <a:lstStyle/>
          <a:p>
            <a:fld id="{A5DCBB4F-5D16-437F-AC65-57B83529B78A}" type="datetime1">
              <a:rPr lang="nl-NL" smtClean="0"/>
              <a:t>14-7-2023</a:t>
            </a:fld>
            <a:endParaRPr lang="nl-NL"/>
          </a:p>
        </p:txBody>
      </p:sp>
      <p:sp>
        <p:nvSpPr>
          <p:cNvPr id="5" name="Tijdelijke aanduiding voor voettekst 4">
            <a:extLst>
              <a:ext uri="{FF2B5EF4-FFF2-40B4-BE49-F238E27FC236}">
                <a16:creationId xmlns:a16="http://schemas.microsoft.com/office/drawing/2014/main" id="{E5809D92-FC55-47A1-ACFB-9238A801300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7A40B22-4A10-4281-8B89-425A5FCE01CA}"/>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15" name="Tijdelijke aanduiding voor afbeelding 14">
            <a:extLst>
              <a:ext uri="{FF2B5EF4-FFF2-40B4-BE49-F238E27FC236}">
                <a16:creationId xmlns:a16="http://schemas.microsoft.com/office/drawing/2014/main" id="{2055C495-6788-4652-AD45-309448A6FB1F}"/>
              </a:ext>
            </a:extLst>
          </p:cNvPr>
          <p:cNvSpPr>
            <a:spLocks noGrp="1"/>
          </p:cNvSpPr>
          <p:nvPr>
            <p:ph type="pic" sz="quarter" idx="13" hasCustomPrompt="1"/>
          </p:nvPr>
        </p:nvSpPr>
        <p:spPr>
          <a:xfrm>
            <a:off x="730250" y="5684568"/>
            <a:ext cx="1771650" cy="1338531"/>
          </a:xfrm>
        </p:spPr>
        <p:txBody>
          <a:bodyPr/>
          <a:lstStyle>
            <a:lvl1pPr marL="0" indent="0">
              <a:buNone/>
              <a:defRPr/>
            </a:lvl1pPr>
          </a:lstStyle>
          <a:p>
            <a:r>
              <a:rPr lang="nl-NL"/>
              <a:t>Icoon1</a:t>
            </a:r>
          </a:p>
        </p:txBody>
      </p:sp>
      <p:sp>
        <p:nvSpPr>
          <p:cNvPr id="16" name="Tijdelijke aanduiding voor afbeelding 14">
            <a:extLst>
              <a:ext uri="{FF2B5EF4-FFF2-40B4-BE49-F238E27FC236}">
                <a16:creationId xmlns:a16="http://schemas.microsoft.com/office/drawing/2014/main" id="{6F11893D-48CA-48CC-BACD-55B1187A05AB}"/>
              </a:ext>
            </a:extLst>
          </p:cNvPr>
          <p:cNvSpPr>
            <a:spLocks noGrp="1"/>
          </p:cNvSpPr>
          <p:nvPr>
            <p:ph type="pic" sz="quarter" idx="14" hasCustomPrompt="1"/>
          </p:nvPr>
        </p:nvSpPr>
        <p:spPr>
          <a:xfrm>
            <a:off x="3149606" y="5684568"/>
            <a:ext cx="1771650" cy="1338531"/>
          </a:xfrm>
        </p:spPr>
        <p:txBody>
          <a:bodyPr/>
          <a:lstStyle>
            <a:lvl1pPr marL="0" indent="0">
              <a:buNone/>
              <a:defRPr/>
            </a:lvl1pPr>
          </a:lstStyle>
          <a:p>
            <a:r>
              <a:rPr lang="nl-NL"/>
              <a:t>Icoon2</a:t>
            </a:r>
          </a:p>
        </p:txBody>
      </p:sp>
      <p:sp>
        <p:nvSpPr>
          <p:cNvPr id="17" name="Tijdelijke aanduiding voor afbeelding 14">
            <a:extLst>
              <a:ext uri="{FF2B5EF4-FFF2-40B4-BE49-F238E27FC236}">
                <a16:creationId xmlns:a16="http://schemas.microsoft.com/office/drawing/2014/main" id="{9CEED95B-D249-4DFC-8639-525542DBE2DD}"/>
              </a:ext>
            </a:extLst>
          </p:cNvPr>
          <p:cNvSpPr>
            <a:spLocks noGrp="1"/>
          </p:cNvSpPr>
          <p:nvPr>
            <p:ph type="pic" sz="quarter" idx="15" hasCustomPrompt="1"/>
          </p:nvPr>
        </p:nvSpPr>
        <p:spPr>
          <a:xfrm>
            <a:off x="5568418" y="5684300"/>
            <a:ext cx="1771650" cy="1338530"/>
          </a:xfrm>
        </p:spPr>
        <p:txBody>
          <a:bodyPr/>
          <a:lstStyle>
            <a:lvl1pPr marL="0" indent="0">
              <a:buNone/>
              <a:defRPr/>
            </a:lvl1pPr>
          </a:lstStyle>
          <a:p>
            <a:r>
              <a:rPr lang="nl-NL"/>
              <a:t>Icoon3</a:t>
            </a:r>
          </a:p>
        </p:txBody>
      </p:sp>
    </p:spTree>
    <p:extLst>
      <p:ext uri="{BB962C8B-B14F-4D97-AF65-F5344CB8AC3E}">
        <p14:creationId xmlns:p14="http://schemas.microsoft.com/office/powerpoint/2010/main" val="314422775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Titel teskt en afbeeld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D570BD-F1D5-431F-BC45-EE9CF37006FF}"/>
              </a:ext>
            </a:extLst>
          </p:cNvPr>
          <p:cNvSpPr>
            <a:spLocks noGrp="1"/>
          </p:cNvSpPr>
          <p:nvPr>
            <p:ph type="title"/>
          </p:nvPr>
        </p:nvSpPr>
        <p:spPr>
          <a:xfrm>
            <a:off x="506414" y="512763"/>
            <a:ext cx="11664950" cy="1862138"/>
          </a:xfrm>
          <a:prstGeom prst="rect">
            <a:avLst/>
          </a:prstGeo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BA77790E-9DAB-4A11-A936-CA3A0B8D4D64}"/>
              </a:ext>
            </a:extLst>
          </p:cNvPr>
          <p:cNvSpPr>
            <a:spLocks noGrp="1"/>
          </p:cNvSpPr>
          <p:nvPr>
            <p:ph type="body" idx="1"/>
          </p:nvPr>
        </p:nvSpPr>
        <p:spPr>
          <a:xfrm>
            <a:off x="5402114" y="2889250"/>
            <a:ext cx="8316000" cy="3816350"/>
          </a:xfrm>
          <a:prstGeom prst="rect">
            <a:avLst/>
          </a:prstGeom>
        </p:spPr>
        <p:txBody>
          <a:bodyPr>
            <a:normAutofit/>
          </a:bodyPr>
          <a:lstStyle>
            <a:lvl1pPr marL="0" indent="0">
              <a:buNone/>
              <a:defRPr kumimoji="0" lang="nl-NL" sz="3500" b="0" i="0" u="none" strike="noStrike" kern="1200" cap="none" spc="55" normalizeH="0" baseline="0" dirty="0" smtClean="0">
                <a:ln>
                  <a:noFill/>
                </a:ln>
                <a:solidFill>
                  <a:prstClr val="black"/>
                </a:solidFill>
                <a:effectLst/>
                <a:uLnTx/>
                <a:uFillTx/>
                <a:latin typeface="WorkSans-Ligh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604BD8BE-A104-4126-AF43-4EF4EC16938A}"/>
              </a:ext>
            </a:extLst>
          </p:cNvPr>
          <p:cNvSpPr>
            <a:spLocks noGrp="1"/>
          </p:cNvSpPr>
          <p:nvPr>
            <p:ph type="dt" sz="half" idx="10"/>
          </p:nvPr>
        </p:nvSpPr>
        <p:spPr/>
        <p:txBody>
          <a:bodyPr/>
          <a:lstStyle/>
          <a:p>
            <a:fld id="{A5097D6B-6B21-47AF-B12B-D7593EA02F41}" type="datetime1">
              <a:rPr lang="nl-NL" smtClean="0"/>
              <a:t>14-7-2023</a:t>
            </a:fld>
            <a:endParaRPr lang="nl-NL"/>
          </a:p>
        </p:txBody>
      </p:sp>
      <p:sp>
        <p:nvSpPr>
          <p:cNvPr id="5" name="Tijdelijke aanduiding voor voettekst 4">
            <a:extLst>
              <a:ext uri="{FF2B5EF4-FFF2-40B4-BE49-F238E27FC236}">
                <a16:creationId xmlns:a16="http://schemas.microsoft.com/office/drawing/2014/main" id="{66F646B6-6450-4662-B08E-94F74061974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DC527AB-18F4-4358-ABBC-6B9B48E510C6}"/>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8" name="Tijdelijke aanduiding voor afbeelding 7">
            <a:extLst>
              <a:ext uri="{FF2B5EF4-FFF2-40B4-BE49-F238E27FC236}">
                <a16:creationId xmlns:a16="http://schemas.microsoft.com/office/drawing/2014/main" id="{6015F593-A86D-4731-AD64-6235518838BB}"/>
              </a:ext>
            </a:extLst>
          </p:cNvPr>
          <p:cNvSpPr>
            <a:spLocks noGrp="1"/>
          </p:cNvSpPr>
          <p:nvPr>
            <p:ph type="pic" sz="quarter" idx="13"/>
          </p:nvPr>
        </p:nvSpPr>
        <p:spPr>
          <a:xfrm>
            <a:off x="506412" y="2889250"/>
            <a:ext cx="4248126" cy="3816350"/>
          </a:xfrm>
        </p:spPr>
        <p:txBody>
          <a:bodyPr/>
          <a:lstStyle/>
          <a:p>
            <a:endParaRPr lang="nl-NL"/>
          </a:p>
        </p:txBody>
      </p:sp>
    </p:spTree>
    <p:extLst>
      <p:ext uri="{BB962C8B-B14F-4D97-AF65-F5344CB8AC3E}">
        <p14:creationId xmlns:p14="http://schemas.microsoft.com/office/powerpoint/2010/main" val="91321008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Obj" preserve="1">
  <p:cSld name="Titel en twee kolommen">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03CFC4-12BA-4A18-AE1B-2E5D83EF5B8D}"/>
              </a:ext>
            </a:extLst>
          </p:cNvPr>
          <p:cNvSpPr>
            <a:spLocks noGrp="1"/>
          </p:cNvSpPr>
          <p:nvPr>
            <p:ph type="title" hasCustomPrompt="1"/>
          </p:nvPr>
        </p:nvSpPr>
        <p:spPr>
          <a:xfrm>
            <a:off x="517526" y="527844"/>
            <a:ext cx="11653837" cy="1739106"/>
          </a:xfrm>
          <a:prstGeom prst="rect">
            <a:avLst/>
          </a:prstGeom>
        </p:spPr>
        <p:txBody>
          <a:bodyPr>
            <a:normAutofit/>
          </a:bodyPr>
          <a:lstStyle>
            <a:lvl1pPr>
              <a:defRPr sz="6000"/>
            </a:lvl1pPr>
          </a:lstStyle>
          <a:p>
            <a:r>
              <a:rPr lang="nl-NL"/>
              <a:t>Klik om stijl te bewerken </a:t>
            </a:r>
            <a:r>
              <a:rPr lang="nl-NL" err="1"/>
              <a:t>bladie</a:t>
            </a:r>
            <a:endParaRPr lang="nl-NL"/>
          </a:p>
        </p:txBody>
      </p:sp>
      <p:sp>
        <p:nvSpPr>
          <p:cNvPr id="3" name="Tijdelijke aanduiding voor inhoud 2">
            <a:extLst>
              <a:ext uri="{FF2B5EF4-FFF2-40B4-BE49-F238E27FC236}">
                <a16:creationId xmlns:a16="http://schemas.microsoft.com/office/drawing/2014/main" id="{9FEC95E8-7D2E-4861-B403-FD4FEC497704}"/>
              </a:ext>
            </a:extLst>
          </p:cNvPr>
          <p:cNvSpPr>
            <a:spLocks noGrp="1"/>
          </p:cNvSpPr>
          <p:nvPr>
            <p:ph sz="half" idx="1"/>
          </p:nvPr>
        </p:nvSpPr>
        <p:spPr>
          <a:xfrm>
            <a:off x="505902" y="2889251"/>
            <a:ext cx="6190555" cy="3816350"/>
          </a:xfrm>
          <a:prstGeom prst="rect">
            <a:avLst/>
          </a:prstGeo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FE64CBBB-486D-4C65-ABBF-2AFEDFA84EC5}"/>
              </a:ext>
            </a:extLst>
          </p:cNvPr>
          <p:cNvSpPr>
            <a:spLocks noGrp="1"/>
          </p:cNvSpPr>
          <p:nvPr>
            <p:ph sz="half" idx="2"/>
          </p:nvPr>
        </p:nvSpPr>
        <p:spPr>
          <a:xfrm>
            <a:off x="7562850" y="2889251"/>
            <a:ext cx="6190556" cy="3816350"/>
          </a:xfrm>
          <a:prstGeom prst="rect">
            <a:avLst/>
          </a:prstGeo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897E6CAB-7E1E-4DF6-BDB2-D236B665F8C6}"/>
              </a:ext>
            </a:extLst>
          </p:cNvPr>
          <p:cNvSpPr>
            <a:spLocks noGrp="1"/>
          </p:cNvSpPr>
          <p:nvPr>
            <p:ph type="dt" sz="half" idx="10"/>
          </p:nvPr>
        </p:nvSpPr>
        <p:spPr/>
        <p:txBody>
          <a:bodyPr/>
          <a:lstStyle/>
          <a:p>
            <a:fld id="{3E666A66-8889-4EA3-8012-A53C8E68BF28}" type="datetime1">
              <a:rPr lang="nl-NL" smtClean="0"/>
              <a:t>14-7-2023</a:t>
            </a:fld>
            <a:endParaRPr lang="nl-NL"/>
          </a:p>
        </p:txBody>
      </p:sp>
      <p:sp>
        <p:nvSpPr>
          <p:cNvPr id="6" name="Tijdelijke aanduiding voor voettekst 5">
            <a:extLst>
              <a:ext uri="{FF2B5EF4-FFF2-40B4-BE49-F238E27FC236}">
                <a16:creationId xmlns:a16="http://schemas.microsoft.com/office/drawing/2014/main" id="{20690AB9-CAE6-44F3-9967-4162220652A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76F7FD4-3EC5-418A-BE20-8F778A3E68D0}"/>
              </a:ext>
            </a:extLst>
          </p:cNvPr>
          <p:cNvSpPr>
            <a:spLocks noGrp="1"/>
          </p:cNvSpPr>
          <p:nvPr>
            <p:ph type="sldNum" sz="quarter" idx="12"/>
          </p:nvPr>
        </p:nvSpPr>
        <p:spPr/>
        <p:txBody>
          <a:bodyPr/>
          <a:lstStyle/>
          <a:p>
            <a:fld id="{2B3E12A1-FC49-43F7-8A24-D23D4D4CE121}" type="slidenum">
              <a:rPr lang="nl-NL" smtClean="0"/>
              <a:t>‹nr.›</a:t>
            </a:fld>
            <a:endParaRPr lang="nl-NL"/>
          </a:p>
        </p:txBody>
      </p:sp>
    </p:spTree>
    <p:extLst>
      <p:ext uri="{BB962C8B-B14F-4D97-AF65-F5344CB8AC3E}">
        <p14:creationId xmlns:p14="http://schemas.microsoft.com/office/powerpoint/2010/main" val="333561587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Titel subtitel en twee kolommen">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A1CD70-3D62-47C6-B142-E929C53EC282}"/>
              </a:ext>
            </a:extLst>
          </p:cNvPr>
          <p:cNvSpPr>
            <a:spLocks noGrp="1"/>
          </p:cNvSpPr>
          <p:nvPr>
            <p:ph type="title" hasCustomPrompt="1"/>
          </p:nvPr>
        </p:nvSpPr>
        <p:spPr>
          <a:xfrm>
            <a:off x="506414" y="512763"/>
            <a:ext cx="11664950" cy="1800696"/>
          </a:xfrm>
          <a:prstGeom prst="rect">
            <a:avLst/>
          </a:prstGeom>
        </p:spPr>
        <p:txBody>
          <a:bodyPr/>
          <a:lstStyle>
            <a:lvl1pPr>
              <a:defRPr sz="6000"/>
            </a:lvl1pPr>
          </a:lstStyle>
          <a:p>
            <a:r>
              <a:rPr lang="nl-NL"/>
              <a:t>Klik om stijl te bewerken </a:t>
            </a:r>
            <a:r>
              <a:rPr lang="nl-NL" err="1"/>
              <a:t>bladi</a:t>
            </a:r>
            <a:endParaRPr lang="nl-NL"/>
          </a:p>
        </p:txBody>
      </p:sp>
      <p:sp>
        <p:nvSpPr>
          <p:cNvPr id="3" name="Tijdelijke aanduiding voor tekst 2">
            <a:extLst>
              <a:ext uri="{FF2B5EF4-FFF2-40B4-BE49-F238E27FC236}">
                <a16:creationId xmlns:a16="http://schemas.microsoft.com/office/drawing/2014/main" id="{7099F65E-024C-43C1-85A2-156B1CE5F5AD}"/>
              </a:ext>
            </a:extLst>
          </p:cNvPr>
          <p:cNvSpPr>
            <a:spLocks noGrp="1"/>
          </p:cNvSpPr>
          <p:nvPr>
            <p:ph type="body" idx="1" hasCustomPrompt="1"/>
          </p:nvPr>
        </p:nvSpPr>
        <p:spPr>
          <a:xfrm>
            <a:off x="502729" y="2443634"/>
            <a:ext cx="6196025" cy="1022350"/>
          </a:xfrm>
          <a:prstGeom prst="rect">
            <a:avLst/>
          </a:prstGeom>
        </p:spPr>
        <p:txBody>
          <a:bodyPr anchor="b">
            <a:normAutofit/>
          </a:bodyPr>
          <a:lstStyle>
            <a:lvl1pPr marL="0" indent="0">
              <a:buNone/>
              <a:defRPr sz="35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Subtitel</a:t>
            </a:r>
          </a:p>
        </p:txBody>
      </p:sp>
      <p:sp>
        <p:nvSpPr>
          <p:cNvPr id="4" name="Tijdelijke aanduiding voor inhoud 3">
            <a:extLst>
              <a:ext uri="{FF2B5EF4-FFF2-40B4-BE49-F238E27FC236}">
                <a16:creationId xmlns:a16="http://schemas.microsoft.com/office/drawing/2014/main" id="{51DAFAA7-2AF8-4132-9EEB-28D8237E62B0}"/>
              </a:ext>
            </a:extLst>
          </p:cNvPr>
          <p:cNvSpPr>
            <a:spLocks noGrp="1"/>
          </p:cNvSpPr>
          <p:nvPr>
            <p:ph sz="half" idx="2"/>
          </p:nvPr>
        </p:nvSpPr>
        <p:spPr>
          <a:xfrm>
            <a:off x="502729" y="3590131"/>
            <a:ext cx="6196025" cy="3115469"/>
          </a:xfrm>
          <a:prstGeom prst="rect">
            <a:avLst/>
          </a:prstGeo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76D35FF4-B972-48B9-9F67-ACB6B4281B2F}"/>
              </a:ext>
            </a:extLst>
          </p:cNvPr>
          <p:cNvSpPr>
            <a:spLocks noGrp="1"/>
          </p:cNvSpPr>
          <p:nvPr>
            <p:ph type="body" sz="quarter" idx="3" hasCustomPrompt="1"/>
          </p:nvPr>
        </p:nvSpPr>
        <p:spPr>
          <a:xfrm>
            <a:off x="7558077" y="2437606"/>
            <a:ext cx="6197612" cy="1022350"/>
          </a:xfrm>
          <a:prstGeom prst="rect">
            <a:avLst/>
          </a:prstGeom>
        </p:spPr>
        <p:txBody>
          <a:bodyPr anchor="b">
            <a:normAutofit/>
          </a:bodyPr>
          <a:lstStyle>
            <a:lvl1pPr marL="0" indent="0">
              <a:buNone/>
              <a:defRPr sz="35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Subtitel</a:t>
            </a:r>
          </a:p>
        </p:txBody>
      </p:sp>
      <p:sp>
        <p:nvSpPr>
          <p:cNvPr id="6" name="Tijdelijke aanduiding voor inhoud 5">
            <a:extLst>
              <a:ext uri="{FF2B5EF4-FFF2-40B4-BE49-F238E27FC236}">
                <a16:creationId xmlns:a16="http://schemas.microsoft.com/office/drawing/2014/main" id="{9545E2F9-4826-4988-A13E-1DE67886BF67}"/>
              </a:ext>
            </a:extLst>
          </p:cNvPr>
          <p:cNvSpPr>
            <a:spLocks noGrp="1"/>
          </p:cNvSpPr>
          <p:nvPr>
            <p:ph sz="quarter" idx="4"/>
          </p:nvPr>
        </p:nvSpPr>
        <p:spPr>
          <a:xfrm>
            <a:off x="7558076" y="3590131"/>
            <a:ext cx="6196025" cy="3115469"/>
          </a:xfrm>
          <a:prstGeom prst="rect">
            <a:avLst/>
          </a:prstGeo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D8AB0A7A-3FEF-4448-9679-4DFFB6EB5828}"/>
              </a:ext>
            </a:extLst>
          </p:cNvPr>
          <p:cNvSpPr>
            <a:spLocks noGrp="1"/>
          </p:cNvSpPr>
          <p:nvPr>
            <p:ph type="dt" sz="half" idx="10"/>
          </p:nvPr>
        </p:nvSpPr>
        <p:spPr/>
        <p:txBody>
          <a:bodyPr/>
          <a:lstStyle/>
          <a:p>
            <a:fld id="{C4BD547A-C29A-4267-BE3E-A53A5EE406C8}" type="datetime1">
              <a:rPr lang="nl-NL" smtClean="0"/>
              <a:t>14-7-2023</a:t>
            </a:fld>
            <a:endParaRPr lang="nl-NL"/>
          </a:p>
        </p:txBody>
      </p:sp>
      <p:sp>
        <p:nvSpPr>
          <p:cNvPr id="8" name="Tijdelijke aanduiding voor voettekst 7">
            <a:extLst>
              <a:ext uri="{FF2B5EF4-FFF2-40B4-BE49-F238E27FC236}">
                <a16:creationId xmlns:a16="http://schemas.microsoft.com/office/drawing/2014/main" id="{96E7F186-A0C2-42A7-AC4C-597671A2A88D}"/>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2A6E191D-45E6-4C22-8130-A1BAB16BC806}"/>
              </a:ext>
            </a:extLst>
          </p:cNvPr>
          <p:cNvSpPr>
            <a:spLocks noGrp="1"/>
          </p:cNvSpPr>
          <p:nvPr>
            <p:ph type="sldNum" sz="quarter" idx="12"/>
          </p:nvPr>
        </p:nvSpPr>
        <p:spPr/>
        <p:txBody>
          <a:bodyPr/>
          <a:lstStyle/>
          <a:p>
            <a:fld id="{2B3E12A1-FC49-43F7-8A24-D23D4D4CE121}" type="slidenum">
              <a:rPr lang="nl-NL" smtClean="0"/>
              <a:t>‹nr.›</a:t>
            </a:fld>
            <a:endParaRPr lang="nl-NL"/>
          </a:p>
        </p:txBody>
      </p:sp>
    </p:spTree>
    <p:extLst>
      <p:ext uri="{BB962C8B-B14F-4D97-AF65-F5344CB8AC3E}">
        <p14:creationId xmlns:p14="http://schemas.microsoft.com/office/powerpoint/2010/main" val="171572120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14B348-A456-4F48-997A-A522884B7FCF}"/>
              </a:ext>
            </a:extLst>
          </p:cNvPr>
          <p:cNvSpPr>
            <a:spLocks noGrp="1"/>
          </p:cNvSpPr>
          <p:nvPr>
            <p:ph type="title" hasCustomPrompt="1"/>
          </p:nvPr>
        </p:nvSpPr>
        <p:spPr>
          <a:xfrm>
            <a:off x="539503" y="512762"/>
            <a:ext cx="13216185" cy="6192837"/>
          </a:xfrm>
          <a:prstGeom prst="rect">
            <a:avLst/>
          </a:prstGeom>
        </p:spPr>
        <p:txBody>
          <a:bodyPr anchor="t"/>
          <a:lstStyle>
            <a:lvl1pPr>
              <a:defRPr/>
            </a:lvl1pPr>
          </a:lstStyle>
          <a:p>
            <a:r>
              <a:rPr lang="nl-NL"/>
              <a:t>“Quote”</a:t>
            </a:r>
          </a:p>
        </p:txBody>
      </p:sp>
      <p:sp>
        <p:nvSpPr>
          <p:cNvPr id="3" name="Tijdelijke aanduiding voor datum 2">
            <a:extLst>
              <a:ext uri="{FF2B5EF4-FFF2-40B4-BE49-F238E27FC236}">
                <a16:creationId xmlns:a16="http://schemas.microsoft.com/office/drawing/2014/main" id="{37150D95-FE12-40FE-8FE2-359301DD3422}"/>
              </a:ext>
            </a:extLst>
          </p:cNvPr>
          <p:cNvSpPr>
            <a:spLocks noGrp="1"/>
          </p:cNvSpPr>
          <p:nvPr>
            <p:ph type="dt" sz="half" idx="10"/>
          </p:nvPr>
        </p:nvSpPr>
        <p:spPr/>
        <p:txBody>
          <a:bodyPr/>
          <a:lstStyle/>
          <a:p>
            <a:fld id="{88823846-68AB-4B31-B217-9CD709DE3DCB}" type="datetime1">
              <a:rPr lang="nl-NL" smtClean="0"/>
              <a:t>14-7-2023</a:t>
            </a:fld>
            <a:endParaRPr lang="nl-NL"/>
          </a:p>
        </p:txBody>
      </p:sp>
      <p:sp>
        <p:nvSpPr>
          <p:cNvPr id="4" name="Tijdelijke aanduiding voor voettekst 3">
            <a:extLst>
              <a:ext uri="{FF2B5EF4-FFF2-40B4-BE49-F238E27FC236}">
                <a16:creationId xmlns:a16="http://schemas.microsoft.com/office/drawing/2014/main" id="{81299AA9-5323-46D2-9F69-83636455A7DB}"/>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23A6E2CB-B73E-4D81-A0CB-D563347CDCF5}"/>
              </a:ext>
            </a:extLst>
          </p:cNvPr>
          <p:cNvSpPr>
            <a:spLocks noGrp="1"/>
          </p:cNvSpPr>
          <p:nvPr>
            <p:ph type="sldNum" sz="quarter" idx="12"/>
          </p:nvPr>
        </p:nvSpPr>
        <p:spPr/>
        <p:txBody>
          <a:bodyPr/>
          <a:lstStyle/>
          <a:p>
            <a:fld id="{2B3E12A1-FC49-43F7-8A24-D23D4D4CE121}" type="slidenum">
              <a:rPr lang="nl-NL" smtClean="0"/>
              <a:t>‹nr.›</a:t>
            </a:fld>
            <a:endParaRPr lang="nl-NL"/>
          </a:p>
        </p:txBody>
      </p:sp>
    </p:spTree>
    <p:extLst>
      <p:ext uri="{BB962C8B-B14F-4D97-AF65-F5344CB8AC3E}">
        <p14:creationId xmlns:p14="http://schemas.microsoft.com/office/powerpoint/2010/main" val="86021788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Titel en infographic">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73090208-E67F-4516-A5EE-B864E5B3D1A8}"/>
              </a:ext>
            </a:extLst>
          </p:cNvPr>
          <p:cNvSpPr>
            <a:spLocks noGrp="1"/>
          </p:cNvSpPr>
          <p:nvPr>
            <p:ph type="dt" sz="half" idx="10"/>
          </p:nvPr>
        </p:nvSpPr>
        <p:spPr/>
        <p:txBody>
          <a:bodyPr/>
          <a:lstStyle/>
          <a:p>
            <a:fld id="{93FEB335-12D9-4761-8435-FAB7CC8C6CED}" type="datetime1">
              <a:rPr lang="nl-NL" smtClean="0"/>
              <a:t>14-7-2023</a:t>
            </a:fld>
            <a:endParaRPr lang="nl-NL"/>
          </a:p>
        </p:txBody>
      </p:sp>
      <p:sp>
        <p:nvSpPr>
          <p:cNvPr id="3" name="Tijdelijke aanduiding voor voettekst 2">
            <a:extLst>
              <a:ext uri="{FF2B5EF4-FFF2-40B4-BE49-F238E27FC236}">
                <a16:creationId xmlns:a16="http://schemas.microsoft.com/office/drawing/2014/main" id="{E7D78B82-9482-440D-860C-9150B3BB3619}"/>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BF2E9AF6-93EE-4535-A476-2EF373E668A8}"/>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6" name="Tijdelijke aanduiding voor tekst 5">
            <a:extLst>
              <a:ext uri="{FF2B5EF4-FFF2-40B4-BE49-F238E27FC236}">
                <a16:creationId xmlns:a16="http://schemas.microsoft.com/office/drawing/2014/main" id="{E2E03222-ADA5-4475-8893-389D33E6E176}"/>
              </a:ext>
            </a:extLst>
          </p:cNvPr>
          <p:cNvSpPr>
            <a:spLocks noGrp="1"/>
          </p:cNvSpPr>
          <p:nvPr>
            <p:ph type="body" sz="quarter" idx="13" hasCustomPrompt="1"/>
          </p:nvPr>
        </p:nvSpPr>
        <p:spPr>
          <a:xfrm>
            <a:off x="506412" y="512764"/>
            <a:ext cx="10080625" cy="576560"/>
          </a:xfrm>
        </p:spPr>
        <p:txBody>
          <a:bodyPr/>
          <a:lstStyle>
            <a:lvl1pPr marL="0" indent="0">
              <a:buNone/>
              <a:defRPr b="1"/>
            </a:lvl1pPr>
          </a:lstStyle>
          <a:p>
            <a:pPr lvl="0"/>
            <a:r>
              <a:rPr lang="nl-NL" err="1"/>
              <a:t>Infographic</a:t>
            </a:r>
            <a:r>
              <a:rPr lang="nl-NL"/>
              <a:t> titel</a:t>
            </a:r>
          </a:p>
        </p:txBody>
      </p:sp>
      <p:sp>
        <p:nvSpPr>
          <p:cNvPr id="8" name="Tijdelijke aanduiding voor SmartArt 7">
            <a:extLst>
              <a:ext uri="{FF2B5EF4-FFF2-40B4-BE49-F238E27FC236}">
                <a16:creationId xmlns:a16="http://schemas.microsoft.com/office/drawing/2014/main" id="{EA452F1F-22B7-496D-B905-C8FDFCF83505}"/>
              </a:ext>
            </a:extLst>
          </p:cNvPr>
          <p:cNvSpPr>
            <a:spLocks noGrp="1"/>
          </p:cNvSpPr>
          <p:nvPr>
            <p:ph type="dgm" sz="quarter" idx="14"/>
          </p:nvPr>
        </p:nvSpPr>
        <p:spPr>
          <a:xfrm>
            <a:off x="506413" y="1304925"/>
            <a:ext cx="13249275" cy="5400675"/>
          </a:xfrm>
        </p:spPr>
        <p:txBody>
          <a:bodyPr/>
          <a:lstStyle/>
          <a:p>
            <a:endParaRPr lang="nl-NL"/>
          </a:p>
        </p:txBody>
      </p:sp>
    </p:spTree>
    <p:extLst>
      <p:ext uri="{BB962C8B-B14F-4D97-AF65-F5344CB8AC3E}">
        <p14:creationId xmlns:p14="http://schemas.microsoft.com/office/powerpoint/2010/main" val="23424321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Titel met figuurtegels">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EFA915-5829-4AA1-ADEB-A1AA0BFA016B}"/>
              </a:ext>
            </a:extLst>
          </p:cNvPr>
          <p:cNvSpPr>
            <a:spLocks noGrp="1"/>
          </p:cNvSpPr>
          <p:nvPr>
            <p:ph type="title"/>
          </p:nvPr>
        </p:nvSpPr>
        <p:spPr>
          <a:xfrm>
            <a:off x="506413" y="512765"/>
            <a:ext cx="10080625" cy="503238"/>
          </a:xfrm>
          <a:prstGeom prst="rect">
            <a:avLst/>
          </a:prstGeom>
        </p:spPr>
        <p:txBody>
          <a:bodyPr anchor="b"/>
          <a:lstStyle>
            <a:lvl1pPr>
              <a:defRPr sz="3200"/>
            </a:lvl1pPr>
          </a:lstStyle>
          <a:p>
            <a:r>
              <a:rPr lang="nl-NL"/>
              <a:t>Klik om stijl te bewerken</a:t>
            </a:r>
          </a:p>
        </p:txBody>
      </p:sp>
      <p:sp>
        <p:nvSpPr>
          <p:cNvPr id="5" name="Tijdelijke aanduiding voor datum 4">
            <a:extLst>
              <a:ext uri="{FF2B5EF4-FFF2-40B4-BE49-F238E27FC236}">
                <a16:creationId xmlns:a16="http://schemas.microsoft.com/office/drawing/2014/main" id="{B15BEA0A-0B94-411E-A1F6-815415CC0C11}"/>
              </a:ext>
            </a:extLst>
          </p:cNvPr>
          <p:cNvSpPr>
            <a:spLocks noGrp="1"/>
          </p:cNvSpPr>
          <p:nvPr>
            <p:ph type="dt" sz="half" idx="10"/>
          </p:nvPr>
        </p:nvSpPr>
        <p:spPr/>
        <p:txBody>
          <a:bodyPr/>
          <a:lstStyle/>
          <a:p>
            <a:fld id="{D1D63DAE-941D-4675-9F32-8D66A4DB499B}" type="datetime1">
              <a:rPr lang="nl-NL" smtClean="0"/>
              <a:t>14-7-2023</a:t>
            </a:fld>
            <a:endParaRPr lang="nl-NL"/>
          </a:p>
        </p:txBody>
      </p:sp>
      <p:sp>
        <p:nvSpPr>
          <p:cNvPr id="6" name="Tijdelijke aanduiding voor voettekst 5">
            <a:extLst>
              <a:ext uri="{FF2B5EF4-FFF2-40B4-BE49-F238E27FC236}">
                <a16:creationId xmlns:a16="http://schemas.microsoft.com/office/drawing/2014/main" id="{3E7A1986-4B66-4FE0-B96A-BAB9E7D87003}"/>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74B8598-2A11-46DA-B125-493E24676B50}"/>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9" name="Tijdelijke aanduiding voor grafiek 8">
            <a:extLst>
              <a:ext uri="{FF2B5EF4-FFF2-40B4-BE49-F238E27FC236}">
                <a16:creationId xmlns:a16="http://schemas.microsoft.com/office/drawing/2014/main" id="{711F2960-824F-41A7-AE83-87EE87493B87}"/>
              </a:ext>
            </a:extLst>
          </p:cNvPr>
          <p:cNvSpPr>
            <a:spLocks noGrp="1"/>
          </p:cNvSpPr>
          <p:nvPr>
            <p:ph type="chart" sz="quarter" idx="13" hasCustomPrompt="1"/>
          </p:nvPr>
        </p:nvSpPr>
        <p:spPr>
          <a:xfrm>
            <a:off x="506413" y="1736725"/>
            <a:ext cx="2231901" cy="2088902"/>
          </a:xfrm>
          <a:ln w="28575">
            <a:solidFill>
              <a:schemeClr val="tx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
        <p:nvSpPr>
          <p:cNvPr id="11" name="Tijdelijke aanduiding voor grafiek 8">
            <a:extLst>
              <a:ext uri="{FF2B5EF4-FFF2-40B4-BE49-F238E27FC236}">
                <a16:creationId xmlns:a16="http://schemas.microsoft.com/office/drawing/2014/main" id="{69E96FFC-1C69-48B2-8552-27BA81ECF136}"/>
              </a:ext>
            </a:extLst>
          </p:cNvPr>
          <p:cNvSpPr>
            <a:spLocks noGrp="1"/>
          </p:cNvSpPr>
          <p:nvPr>
            <p:ph type="chart" sz="quarter" idx="14" hasCustomPrompt="1"/>
          </p:nvPr>
        </p:nvSpPr>
        <p:spPr>
          <a:xfrm>
            <a:off x="523751" y="4113659"/>
            <a:ext cx="5473812" cy="2088902"/>
          </a:xfrm>
          <a:ln w="28575">
            <a:solidFill>
              <a:schemeClr val="tx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
        <p:nvSpPr>
          <p:cNvPr id="12" name="Tijdelijke aanduiding voor grafiek 8">
            <a:extLst>
              <a:ext uri="{FF2B5EF4-FFF2-40B4-BE49-F238E27FC236}">
                <a16:creationId xmlns:a16="http://schemas.microsoft.com/office/drawing/2014/main" id="{8BC19E92-8A44-4DB2-8F84-5EF7338E3FF1}"/>
              </a:ext>
            </a:extLst>
          </p:cNvPr>
          <p:cNvSpPr>
            <a:spLocks noGrp="1"/>
          </p:cNvSpPr>
          <p:nvPr>
            <p:ph type="chart" sz="quarter" idx="15" hasCustomPrompt="1"/>
          </p:nvPr>
        </p:nvSpPr>
        <p:spPr>
          <a:xfrm>
            <a:off x="6357603" y="4113659"/>
            <a:ext cx="2231901" cy="2088902"/>
          </a:xfrm>
          <a:ln w="28575">
            <a:solidFill>
              <a:schemeClr val="tx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
        <p:nvSpPr>
          <p:cNvPr id="13" name="Tijdelijke aanduiding voor grafiek 8">
            <a:extLst>
              <a:ext uri="{FF2B5EF4-FFF2-40B4-BE49-F238E27FC236}">
                <a16:creationId xmlns:a16="http://schemas.microsoft.com/office/drawing/2014/main" id="{4A3E1A10-347F-4CE1-B276-8ACF2CDB55D0}"/>
              </a:ext>
            </a:extLst>
          </p:cNvPr>
          <p:cNvSpPr>
            <a:spLocks noGrp="1"/>
          </p:cNvSpPr>
          <p:nvPr>
            <p:ph type="chart" sz="quarter" idx="16" hasCustomPrompt="1"/>
          </p:nvPr>
        </p:nvSpPr>
        <p:spPr>
          <a:xfrm>
            <a:off x="8949544" y="4113659"/>
            <a:ext cx="2231901" cy="2088902"/>
          </a:xfrm>
          <a:ln w="28575">
            <a:solidFill>
              <a:schemeClr val="tx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
        <p:nvSpPr>
          <p:cNvPr id="14" name="Tijdelijke aanduiding voor grafiek 8">
            <a:extLst>
              <a:ext uri="{FF2B5EF4-FFF2-40B4-BE49-F238E27FC236}">
                <a16:creationId xmlns:a16="http://schemas.microsoft.com/office/drawing/2014/main" id="{B90AC07E-7934-44B3-9612-79B977E37BCB}"/>
              </a:ext>
            </a:extLst>
          </p:cNvPr>
          <p:cNvSpPr>
            <a:spLocks noGrp="1"/>
          </p:cNvSpPr>
          <p:nvPr>
            <p:ph type="chart" sz="quarter" idx="17" hasCustomPrompt="1"/>
          </p:nvPr>
        </p:nvSpPr>
        <p:spPr>
          <a:xfrm>
            <a:off x="11541485" y="4113659"/>
            <a:ext cx="2231901" cy="2088902"/>
          </a:xfrm>
          <a:ln w="28575">
            <a:solidFill>
              <a:schemeClr val="tx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
        <p:nvSpPr>
          <p:cNvPr id="15" name="Tijdelijke aanduiding voor grafiek 8">
            <a:extLst>
              <a:ext uri="{FF2B5EF4-FFF2-40B4-BE49-F238E27FC236}">
                <a16:creationId xmlns:a16="http://schemas.microsoft.com/office/drawing/2014/main" id="{D95DA924-B552-4282-9E35-2A8BE433A231}"/>
              </a:ext>
            </a:extLst>
          </p:cNvPr>
          <p:cNvSpPr>
            <a:spLocks noGrp="1"/>
          </p:cNvSpPr>
          <p:nvPr>
            <p:ph type="chart" sz="quarter" idx="18" hasCustomPrompt="1"/>
          </p:nvPr>
        </p:nvSpPr>
        <p:spPr>
          <a:xfrm>
            <a:off x="11541485" y="1736725"/>
            <a:ext cx="2231901" cy="2088902"/>
          </a:xfrm>
          <a:ln w="28575">
            <a:solidFill>
              <a:schemeClr val="tx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
        <p:nvSpPr>
          <p:cNvPr id="16" name="Tijdelijke aanduiding voor grafiek 8">
            <a:extLst>
              <a:ext uri="{FF2B5EF4-FFF2-40B4-BE49-F238E27FC236}">
                <a16:creationId xmlns:a16="http://schemas.microsoft.com/office/drawing/2014/main" id="{E30A0A4B-C023-4A21-84EB-2B24033B1F13}"/>
              </a:ext>
            </a:extLst>
          </p:cNvPr>
          <p:cNvSpPr>
            <a:spLocks noGrp="1"/>
          </p:cNvSpPr>
          <p:nvPr>
            <p:ph type="chart" sz="quarter" idx="19" hasCustomPrompt="1"/>
          </p:nvPr>
        </p:nvSpPr>
        <p:spPr>
          <a:xfrm>
            <a:off x="3115691" y="1736725"/>
            <a:ext cx="8065753" cy="2088902"/>
          </a:xfrm>
          <a:ln w="28575">
            <a:solidFill>
              <a:schemeClr val="tx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Tree>
    <p:extLst>
      <p:ext uri="{BB962C8B-B14F-4D97-AF65-F5344CB8AC3E}">
        <p14:creationId xmlns:p14="http://schemas.microsoft.com/office/powerpoint/2010/main" val="2885400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14B348-A456-4F48-997A-A522884B7FCF}"/>
              </a:ext>
            </a:extLst>
          </p:cNvPr>
          <p:cNvSpPr>
            <a:spLocks noGrp="1"/>
          </p:cNvSpPr>
          <p:nvPr>
            <p:ph type="title" hasCustomPrompt="1"/>
          </p:nvPr>
        </p:nvSpPr>
        <p:spPr>
          <a:xfrm>
            <a:off x="539503" y="512762"/>
            <a:ext cx="13216185" cy="6192837"/>
          </a:xfrm>
          <a:prstGeom prst="rect">
            <a:avLst/>
          </a:prstGeom>
        </p:spPr>
        <p:txBody>
          <a:bodyPr anchor="t"/>
          <a:lstStyle>
            <a:lvl1pPr>
              <a:defRPr/>
            </a:lvl1pPr>
          </a:lstStyle>
          <a:p>
            <a:r>
              <a:rPr lang="nl-NL"/>
              <a:t>“Quote”</a:t>
            </a:r>
          </a:p>
        </p:txBody>
      </p:sp>
      <p:sp>
        <p:nvSpPr>
          <p:cNvPr id="3" name="Tijdelijke aanduiding voor datum 2">
            <a:extLst>
              <a:ext uri="{FF2B5EF4-FFF2-40B4-BE49-F238E27FC236}">
                <a16:creationId xmlns:a16="http://schemas.microsoft.com/office/drawing/2014/main" id="{37150D95-FE12-40FE-8FE2-359301DD3422}"/>
              </a:ext>
            </a:extLst>
          </p:cNvPr>
          <p:cNvSpPr>
            <a:spLocks noGrp="1"/>
          </p:cNvSpPr>
          <p:nvPr>
            <p:ph type="dt" sz="half" idx="10"/>
          </p:nvPr>
        </p:nvSpPr>
        <p:spPr/>
        <p:txBody>
          <a:bodyPr/>
          <a:lstStyle/>
          <a:p>
            <a:fld id="{4F53B0C3-3686-4131-A17B-FF091202CC9B}" type="datetime1">
              <a:rPr lang="nl-NL" smtClean="0"/>
              <a:t>14-7-2023</a:t>
            </a:fld>
            <a:endParaRPr lang="nl-NL"/>
          </a:p>
        </p:txBody>
      </p:sp>
      <p:sp>
        <p:nvSpPr>
          <p:cNvPr id="4" name="Tijdelijke aanduiding voor voettekst 3">
            <a:extLst>
              <a:ext uri="{FF2B5EF4-FFF2-40B4-BE49-F238E27FC236}">
                <a16:creationId xmlns:a16="http://schemas.microsoft.com/office/drawing/2014/main" id="{81299AA9-5323-46D2-9F69-83636455A7DB}"/>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23A6E2CB-B73E-4D81-A0CB-D563347CDCF5}"/>
              </a:ext>
            </a:extLst>
          </p:cNvPr>
          <p:cNvSpPr>
            <a:spLocks noGrp="1"/>
          </p:cNvSpPr>
          <p:nvPr>
            <p:ph type="sldNum" sz="quarter" idx="12"/>
          </p:nvPr>
        </p:nvSpPr>
        <p:spPr/>
        <p:txBody>
          <a:bodyPr/>
          <a:lstStyle/>
          <a:p>
            <a:fld id="{2B3E12A1-FC49-43F7-8A24-D23D4D4CE121}" type="slidenum">
              <a:rPr lang="nl-NL" smtClean="0"/>
              <a:t>‹nr.›</a:t>
            </a:fld>
            <a:endParaRPr lang="nl-NL"/>
          </a:p>
        </p:txBody>
      </p:sp>
    </p:spTree>
    <p:extLst>
      <p:ext uri="{BB962C8B-B14F-4D97-AF65-F5344CB8AC3E}">
        <p14:creationId xmlns:p14="http://schemas.microsoft.com/office/powerpoint/2010/main" val="151294303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picTx" preserve="1">
  <p:cSld name="Titel tekst en kleine afbeeld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84E1E2-2848-4095-A9AF-1457A6B86CF2}"/>
              </a:ext>
            </a:extLst>
          </p:cNvPr>
          <p:cNvSpPr>
            <a:spLocks noGrp="1"/>
          </p:cNvSpPr>
          <p:nvPr>
            <p:ph type="title" hasCustomPrompt="1"/>
          </p:nvPr>
        </p:nvSpPr>
        <p:spPr>
          <a:xfrm>
            <a:off x="505902" y="512764"/>
            <a:ext cx="10081135" cy="1152624"/>
          </a:xfrm>
          <a:prstGeom prst="rect">
            <a:avLst/>
          </a:prstGeom>
        </p:spPr>
        <p:txBody>
          <a:bodyPr anchor="b">
            <a:normAutofit/>
          </a:bodyPr>
          <a:lstStyle>
            <a:lvl1pPr>
              <a:defRPr sz="3500"/>
            </a:lvl1pPr>
          </a:lstStyle>
          <a:p>
            <a:r>
              <a:rPr lang="nl-NL"/>
              <a:t>Klik om stijl te bewerken </a:t>
            </a:r>
            <a:r>
              <a:rPr lang="nl-NL" err="1"/>
              <a:t>bladiebladiebladie</a:t>
            </a:r>
            <a:endParaRPr lang="nl-NL"/>
          </a:p>
        </p:txBody>
      </p:sp>
      <p:sp>
        <p:nvSpPr>
          <p:cNvPr id="3" name="Tijdelijke aanduiding voor afbeelding 2">
            <a:extLst>
              <a:ext uri="{FF2B5EF4-FFF2-40B4-BE49-F238E27FC236}">
                <a16:creationId xmlns:a16="http://schemas.microsoft.com/office/drawing/2014/main" id="{FF461707-88FE-43F5-8349-572C12FD548B}"/>
              </a:ext>
            </a:extLst>
          </p:cNvPr>
          <p:cNvSpPr>
            <a:spLocks noGrp="1"/>
          </p:cNvSpPr>
          <p:nvPr>
            <p:ph type="pic" idx="1"/>
          </p:nvPr>
        </p:nvSpPr>
        <p:spPr>
          <a:xfrm>
            <a:off x="10597654" y="2169443"/>
            <a:ext cx="3137272" cy="244899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545B07BC-56A5-4946-BC49-2A5D5FD03663}"/>
              </a:ext>
            </a:extLst>
          </p:cNvPr>
          <p:cNvSpPr>
            <a:spLocks noGrp="1"/>
          </p:cNvSpPr>
          <p:nvPr>
            <p:ph type="body" sz="half" idx="2"/>
          </p:nvPr>
        </p:nvSpPr>
        <p:spPr>
          <a:xfrm>
            <a:off x="506412" y="2169443"/>
            <a:ext cx="9609137" cy="4536158"/>
          </a:xfrm>
          <a:prstGeom prst="rect">
            <a:avLst/>
          </a:prstGeom>
        </p:spPr>
        <p:txBody>
          <a:bodyPr>
            <a:normAutofit/>
          </a:bodyPr>
          <a:lstStyle>
            <a:lvl1pPr marL="0" indent="0">
              <a:buNone/>
              <a:defRPr sz="3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DB790A8C-3858-420A-94EB-25BEC7B6F09B}"/>
              </a:ext>
            </a:extLst>
          </p:cNvPr>
          <p:cNvSpPr>
            <a:spLocks noGrp="1"/>
          </p:cNvSpPr>
          <p:nvPr>
            <p:ph type="dt" sz="half" idx="10"/>
          </p:nvPr>
        </p:nvSpPr>
        <p:spPr/>
        <p:txBody>
          <a:bodyPr/>
          <a:lstStyle/>
          <a:p>
            <a:fld id="{66126D56-091F-442D-A960-DE25EB2EA13F}" type="datetime1">
              <a:rPr lang="nl-NL" smtClean="0"/>
              <a:t>14-7-2023</a:t>
            </a:fld>
            <a:endParaRPr lang="nl-NL"/>
          </a:p>
        </p:txBody>
      </p:sp>
      <p:sp>
        <p:nvSpPr>
          <p:cNvPr id="6" name="Tijdelijke aanduiding voor voettekst 5">
            <a:extLst>
              <a:ext uri="{FF2B5EF4-FFF2-40B4-BE49-F238E27FC236}">
                <a16:creationId xmlns:a16="http://schemas.microsoft.com/office/drawing/2014/main" id="{A8D23E72-3138-443B-9F2B-AD4F0A13F8A3}"/>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2C182C2A-5D9E-4E3D-B281-1084B66CF2A0}"/>
              </a:ext>
            </a:extLst>
          </p:cNvPr>
          <p:cNvSpPr>
            <a:spLocks noGrp="1"/>
          </p:cNvSpPr>
          <p:nvPr>
            <p:ph type="sldNum" sz="quarter" idx="12"/>
          </p:nvPr>
        </p:nvSpPr>
        <p:spPr/>
        <p:txBody>
          <a:bodyPr/>
          <a:lstStyle/>
          <a:p>
            <a:fld id="{2B3E12A1-FC49-43F7-8A24-D23D4D4CE121}" type="slidenum">
              <a:rPr lang="nl-NL" smtClean="0"/>
              <a:t>‹nr.›</a:t>
            </a:fld>
            <a:endParaRPr lang="nl-NL"/>
          </a:p>
        </p:txBody>
      </p:sp>
    </p:spTree>
    <p:extLst>
      <p:ext uri="{BB962C8B-B14F-4D97-AF65-F5344CB8AC3E}">
        <p14:creationId xmlns:p14="http://schemas.microsoft.com/office/powerpoint/2010/main" val="56838809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Titel en drie kolommen">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E82EF1-78ED-48CC-B2D3-D7CA5A86867D}"/>
              </a:ext>
            </a:extLst>
          </p:cNvPr>
          <p:cNvSpPr>
            <a:spLocks noGrp="1"/>
          </p:cNvSpPr>
          <p:nvPr>
            <p:ph type="title"/>
          </p:nvPr>
        </p:nvSpPr>
        <p:spPr>
          <a:xfrm>
            <a:off x="500769" y="512763"/>
            <a:ext cx="10086269" cy="720576"/>
          </a:xfrm>
          <a:prstGeom prst="rect">
            <a:avLst/>
          </a:prstGeom>
        </p:spPr>
        <p:txBody>
          <a:bodyPr>
            <a:normAutofit/>
          </a:bodyPr>
          <a:lstStyle>
            <a:lvl1pPr>
              <a:defRPr sz="3500"/>
            </a:lvl1pPr>
          </a:lstStyle>
          <a:p>
            <a:r>
              <a:rPr lang="nl-NL"/>
              <a:t>Klik om stijl te bewerken</a:t>
            </a:r>
          </a:p>
        </p:txBody>
      </p:sp>
      <p:sp>
        <p:nvSpPr>
          <p:cNvPr id="3" name="Tijdelijke aanduiding voor verticale tekst 2">
            <a:extLst>
              <a:ext uri="{FF2B5EF4-FFF2-40B4-BE49-F238E27FC236}">
                <a16:creationId xmlns:a16="http://schemas.microsoft.com/office/drawing/2014/main" id="{0C8CA6F9-E8BA-4E65-8C93-06369B17CC01}"/>
              </a:ext>
            </a:extLst>
          </p:cNvPr>
          <p:cNvSpPr>
            <a:spLocks noGrp="1"/>
          </p:cNvSpPr>
          <p:nvPr>
            <p:ph type="body" orient="vert" idx="1"/>
          </p:nvPr>
        </p:nvSpPr>
        <p:spPr>
          <a:xfrm rot="16200000">
            <a:off x="-136465" y="2318652"/>
            <a:ext cx="5029826" cy="3744069"/>
          </a:xfrm>
          <a:prstGeom prst="rect">
            <a:avLst/>
          </a:prstGeo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1CE106D-928A-4471-9A89-F171AD058167}"/>
              </a:ext>
            </a:extLst>
          </p:cNvPr>
          <p:cNvSpPr>
            <a:spLocks noGrp="1"/>
          </p:cNvSpPr>
          <p:nvPr>
            <p:ph type="dt" sz="half" idx="10"/>
          </p:nvPr>
        </p:nvSpPr>
        <p:spPr/>
        <p:txBody>
          <a:bodyPr/>
          <a:lstStyle/>
          <a:p>
            <a:fld id="{A88E5CBA-B293-44FD-82BC-9993EEC8CCC4}" type="datetime1">
              <a:rPr lang="nl-NL" smtClean="0"/>
              <a:t>14-7-2023</a:t>
            </a:fld>
            <a:endParaRPr lang="nl-NL"/>
          </a:p>
        </p:txBody>
      </p:sp>
      <p:sp>
        <p:nvSpPr>
          <p:cNvPr id="5" name="Tijdelijke aanduiding voor voettekst 4">
            <a:extLst>
              <a:ext uri="{FF2B5EF4-FFF2-40B4-BE49-F238E27FC236}">
                <a16:creationId xmlns:a16="http://schemas.microsoft.com/office/drawing/2014/main" id="{34EB6A2B-EF27-465F-A504-93DE198EDE8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A76D177-9B4B-4BBC-80AA-D94B65A8460C}"/>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7" name="Tijdelijke aanduiding voor verticale tekst 2">
            <a:extLst>
              <a:ext uri="{FF2B5EF4-FFF2-40B4-BE49-F238E27FC236}">
                <a16:creationId xmlns:a16="http://schemas.microsoft.com/office/drawing/2014/main" id="{E91E4F5C-6549-45E3-BE7B-B7E07FED7536}"/>
              </a:ext>
            </a:extLst>
          </p:cNvPr>
          <p:cNvSpPr>
            <a:spLocks noGrp="1"/>
          </p:cNvSpPr>
          <p:nvPr>
            <p:ph type="body" orient="vert" idx="13"/>
          </p:nvPr>
        </p:nvSpPr>
        <p:spPr>
          <a:xfrm rot="16200000">
            <a:off x="4616139" y="2318651"/>
            <a:ext cx="5029826" cy="3744069"/>
          </a:xfrm>
          <a:prstGeom prst="rect">
            <a:avLst/>
          </a:prstGeo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verticale tekst 2">
            <a:extLst>
              <a:ext uri="{FF2B5EF4-FFF2-40B4-BE49-F238E27FC236}">
                <a16:creationId xmlns:a16="http://schemas.microsoft.com/office/drawing/2014/main" id="{09C209A3-FC70-45F6-98C7-8911DDFAB72C}"/>
              </a:ext>
            </a:extLst>
          </p:cNvPr>
          <p:cNvSpPr>
            <a:spLocks noGrp="1"/>
          </p:cNvSpPr>
          <p:nvPr>
            <p:ph type="body" orient="vert" idx="14"/>
          </p:nvPr>
        </p:nvSpPr>
        <p:spPr>
          <a:xfrm rot="16200000">
            <a:off x="9368741" y="2318652"/>
            <a:ext cx="5029826" cy="3744069"/>
          </a:xfrm>
          <a:prstGeom prst="rect">
            <a:avLst/>
          </a:prstGeo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09105289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Titel tab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3AD17430-0500-41B0-B420-2ED7D86BB349}"/>
              </a:ext>
            </a:extLst>
          </p:cNvPr>
          <p:cNvSpPr>
            <a:spLocks noGrp="1"/>
          </p:cNvSpPr>
          <p:nvPr>
            <p:ph type="title" orient="vert"/>
          </p:nvPr>
        </p:nvSpPr>
        <p:spPr>
          <a:xfrm rot="16200000">
            <a:off x="3778052" y="-2757686"/>
            <a:ext cx="674290" cy="7215188"/>
          </a:xfrm>
          <a:prstGeom prst="rect">
            <a:avLst/>
          </a:prstGeom>
        </p:spPr>
        <p:txBody>
          <a:bodyPr vert="eaVert">
            <a:normAutofit/>
          </a:bodyPr>
          <a:lstStyle>
            <a:lvl1pPr>
              <a:defRPr sz="3500"/>
            </a:lvl1pPr>
          </a:lstStyle>
          <a:p>
            <a:r>
              <a:rPr lang="nl-NL"/>
              <a:t>Klik om stijl te bewerken</a:t>
            </a:r>
          </a:p>
        </p:txBody>
      </p:sp>
      <p:sp>
        <p:nvSpPr>
          <p:cNvPr id="3" name="Tijdelijke aanduiding voor verticale tekst 2">
            <a:extLst>
              <a:ext uri="{FF2B5EF4-FFF2-40B4-BE49-F238E27FC236}">
                <a16:creationId xmlns:a16="http://schemas.microsoft.com/office/drawing/2014/main" id="{912EBBE2-F2E4-43F0-8096-424D47940232}"/>
              </a:ext>
            </a:extLst>
          </p:cNvPr>
          <p:cNvSpPr>
            <a:spLocks noGrp="1"/>
          </p:cNvSpPr>
          <p:nvPr>
            <p:ph type="body" orient="vert" idx="1"/>
          </p:nvPr>
        </p:nvSpPr>
        <p:spPr>
          <a:xfrm rot="16200000">
            <a:off x="7669548" y="613903"/>
            <a:ext cx="4968205" cy="7215188"/>
          </a:xfrm>
          <a:prstGeom prst="rect">
            <a:avLst/>
          </a:prstGeo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0F84984-D210-4EE3-AEF0-7ABFD8CE84F3}"/>
              </a:ext>
            </a:extLst>
          </p:cNvPr>
          <p:cNvSpPr>
            <a:spLocks noGrp="1"/>
          </p:cNvSpPr>
          <p:nvPr>
            <p:ph type="dt" sz="half" idx="10"/>
          </p:nvPr>
        </p:nvSpPr>
        <p:spPr/>
        <p:txBody>
          <a:bodyPr/>
          <a:lstStyle/>
          <a:p>
            <a:fld id="{4C9687EA-E2F3-477F-8F57-960C3E17C96B}" type="datetime1">
              <a:rPr lang="nl-NL" smtClean="0"/>
              <a:t>14-7-2023</a:t>
            </a:fld>
            <a:endParaRPr lang="nl-NL"/>
          </a:p>
        </p:txBody>
      </p:sp>
      <p:sp>
        <p:nvSpPr>
          <p:cNvPr id="5" name="Tijdelijke aanduiding voor voettekst 4">
            <a:extLst>
              <a:ext uri="{FF2B5EF4-FFF2-40B4-BE49-F238E27FC236}">
                <a16:creationId xmlns:a16="http://schemas.microsoft.com/office/drawing/2014/main" id="{B38B9BDA-97D4-4F40-B5A8-8E96F1EA392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2D0705B-0933-4793-A3A9-172F28F7A19E}"/>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8" name="Tijdelijke aanduiding voor tabel 7">
            <a:extLst>
              <a:ext uri="{FF2B5EF4-FFF2-40B4-BE49-F238E27FC236}">
                <a16:creationId xmlns:a16="http://schemas.microsoft.com/office/drawing/2014/main" id="{6F8688F6-7602-445E-B0D1-5511CBA954AF}"/>
              </a:ext>
            </a:extLst>
          </p:cNvPr>
          <p:cNvSpPr>
            <a:spLocks noGrp="1"/>
          </p:cNvSpPr>
          <p:nvPr>
            <p:ph type="tbl" sz="quarter" idx="13"/>
          </p:nvPr>
        </p:nvSpPr>
        <p:spPr>
          <a:xfrm>
            <a:off x="506413" y="1737394"/>
            <a:ext cx="5327650" cy="4968206"/>
          </a:xfrm>
        </p:spPr>
        <p:txBody>
          <a:bodyPr/>
          <a:lstStyle/>
          <a:p>
            <a:endParaRPr lang="nl-NL"/>
          </a:p>
        </p:txBody>
      </p:sp>
    </p:spTree>
    <p:extLst>
      <p:ext uri="{BB962C8B-B14F-4D97-AF65-F5344CB8AC3E}">
        <p14:creationId xmlns:p14="http://schemas.microsoft.com/office/powerpoint/2010/main" val="333175329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userDrawn="1">
  <p:cSld name="1_Inhou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CFCE3B-B537-414D-A22B-BBC7EAD17703}"/>
              </a:ext>
            </a:extLst>
          </p:cNvPr>
          <p:cNvSpPr>
            <a:spLocks noGrp="1"/>
          </p:cNvSpPr>
          <p:nvPr>
            <p:ph type="ctrTitle" hasCustomPrompt="1"/>
          </p:nvPr>
        </p:nvSpPr>
        <p:spPr>
          <a:xfrm>
            <a:off x="506413" y="512764"/>
            <a:ext cx="11664950" cy="1008608"/>
          </a:xfrm>
          <a:prstGeom prst="rect">
            <a:avLst/>
          </a:prstGeom>
        </p:spPr>
        <p:txBody>
          <a:bodyPr anchor="b"/>
          <a:lstStyle>
            <a:lvl1pPr algn="l">
              <a:defRPr sz="6000"/>
            </a:lvl1pPr>
          </a:lstStyle>
          <a:p>
            <a:r>
              <a:rPr lang="nl-NL"/>
              <a:t>Inhoud</a:t>
            </a:r>
          </a:p>
        </p:txBody>
      </p:sp>
      <p:sp>
        <p:nvSpPr>
          <p:cNvPr id="4" name="Tijdelijke aanduiding voor datum 3">
            <a:extLst>
              <a:ext uri="{FF2B5EF4-FFF2-40B4-BE49-F238E27FC236}">
                <a16:creationId xmlns:a16="http://schemas.microsoft.com/office/drawing/2014/main" id="{6827216C-C767-44F1-9301-990F04E370D0}"/>
              </a:ext>
            </a:extLst>
          </p:cNvPr>
          <p:cNvSpPr>
            <a:spLocks noGrp="1"/>
          </p:cNvSpPr>
          <p:nvPr>
            <p:ph type="dt" sz="half" idx="10"/>
          </p:nvPr>
        </p:nvSpPr>
        <p:spPr/>
        <p:txBody>
          <a:bodyPr/>
          <a:lstStyle/>
          <a:p>
            <a:fld id="{94EDF034-4E27-4B21-B54C-2A6892C89BD5}" type="datetime1">
              <a:rPr lang="nl-NL" smtClean="0"/>
              <a:t>14-7-2023</a:t>
            </a:fld>
            <a:endParaRPr lang="nl-NL"/>
          </a:p>
        </p:txBody>
      </p:sp>
      <p:sp>
        <p:nvSpPr>
          <p:cNvPr id="5" name="Tijdelijke aanduiding voor voettekst 4">
            <a:extLst>
              <a:ext uri="{FF2B5EF4-FFF2-40B4-BE49-F238E27FC236}">
                <a16:creationId xmlns:a16="http://schemas.microsoft.com/office/drawing/2014/main" id="{662666DF-4037-40D8-99BB-35100032C14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B148889-D8B1-4C2E-99D1-FE2CAB7AB97D}"/>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13" name="Tijdelijke aanduiding voor tekst 12">
            <a:extLst>
              <a:ext uri="{FF2B5EF4-FFF2-40B4-BE49-F238E27FC236}">
                <a16:creationId xmlns:a16="http://schemas.microsoft.com/office/drawing/2014/main" id="{EA0D66BA-871B-4852-AE65-ECBDD9925EED}"/>
              </a:ext>
            </a:extLst>
          </p:cNvPr>
          <p:cNvSpPr>
            <a:spLocks noGrp="1"/>
          </p:cNvSpPr>
          <p:nvPr>
            <p:ph type="body" sz="quarter" idx="13" hasCustomPrompt="1"/>
          </p:nvPr>
        </p:nvSpPr>
        <p:spPr>
          <a:xfrm>
            <a:off x="13201650" y="1809750"/>
            <a:ext cx="554038" cy="4895850"/>
          </a:xfrm>
        </p:spPr>
        <p:txBody>
          <a:bodyPr/>
          <a:lstStyle>
            <a:lvl1pPr marL="0" indent="0" algn="r">
              <a:spcBef>
                <a:spcPts val="600"/>
              </a:spcBef>
              <a:buNone/>
              <a:defRPr/>
            </a:lvl1pPr>
          </a:lstStyle>
          <a:p>
            <a:pPr lvl="0"/>
            <a:r>
              <a:rPr lang="nl-NL"/>
              <a:t>1</a:t>
            </a:r>
          </a:p>
          <a:p>
            <a:pPr lvl="0"/>
            <a:r>
              <a:rPr lang="nl-NL"/>
              <a:t>2</a:t>
            </a:r>
          </a:p>
          <a:p>
            <a:pPr lvl="0"/>
            <a:r>
              <a:rPr lang="nl-NL"/>
              <a:t>3</a:t>
            </a:r>
          </a:p>
          <a:p>
            <a:pPr lvl="0"/>
            <a:r>
              <a:rPr lang="nl-NL"/>
              <a:t>4</a:t>
            </a:r>
          </a:p>
          <a:p>
            <a:pPr lvl="0"/>
            <a:r>
              <a:rPr lang="nl-NL"/>
              <a:t>5</a:t>
            </a:r>
          </a:p>
          <a:p>
            <a:pPr lvl="0"/>
            <a:r>
              <a:rPr lang="nl-NL"/>
              <a:t>6</a:t>
            </a:r>
          </a:p>
          <a:p>
            <a:pPr lvl="0"/>
            <a:r>
              <a:rPr lang="nl-NL"/>
              <a:t>7</a:t>
            </a:r>
          </a:p>
          <a:p>
            <a:pPr lvl="0"/>
            <a:r>
              <a:rPr lang="nl-NL"/>
              <a:t>8</a:t>
            </a:r>
          </a:p>
        </p:txBody>
      </p:sp>
      <p:sp>
        <p:nvSpPr>
          <p:cNvPr id="8" name="Tijdelijke aanduiding voor tekst 7">
            <a:extLst>
              <a:ext uri="{FF2B5EF4-FFF2-40B4-BE49-F238E27FC236}">
                <a16:creationId xmlns:a16="http://schemas.microsoft.com/office/drawing/2014/main" id="{8C85DFA6-32D3-4E2A-A896-E5C381C3D153}"/>
              </a:ext>
            </a:extLst>
          </p:cNvPr>
          <p:cNvSpPr>
            <a:spLocks noGrp="1"/>
          </p:cNvSpPr>
          <p:nvPr>
            <p:ph type="body" sz="quarter" idx="14"/>
          </p:nvPr>
        </p:nvSpPr>
        <p:spPr>
          <a:xfrm>
            <a:off x="506413" y="1809751"/>
            <a:ext cx="12385675" cy="489585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39234872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Voorpagina: titel, subtitel, naam, funct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78026C-0C51-4D90-B055-28FC6711A9A9}"/>
              </a:ext>
            </a:extLst>
          </p:cNvPr>
          <p:cNvSpPr>
            <a:spLocks noGrp="1"/>
          </p:cNvSpPr>
          <p:nvPr>
            <p:ph type="title"/>
          </p:nvPr>
        </p:nvSpPr>
        <p:spPr>
          <a:xfrm>
            <a:off x="506414" y="512763"/>
            <a:ext cx="11664949" cy="2232025"/>
          </a:xfrm>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2BBF9B8D-C8B6-45FB-A556-593C3C13DDE3}"/>
              </a:ext>
            </a:extLst>
          </p:cNvPr>
          <p:cNvSpPr>
            <a:spLocks noGrp="1"/>
          </p:cNvSpPr>
          <p:nvPr>
            <p:ph type="dt" sz="half" idx="10"/>
          </p:nvPr>
        </p:nvSpPr>
        <p:spPr/>
        <p:txBody>
          <a:bodyPr/>
          <a:lstStyle/>
          <a:p>
            <a:fld id="{5F6B6949-22DA-47DA-B195-371819C46C40}" type="datetime1">
              <a:rPr lang="nl-NL" smtClean="0"/>
              <a:t>14-7-2023</a:t>
            </a:fld>
            <a:endParaRPr lang="nl-NL"/>
          </a:p>
        </p:txBody>
      </p:sp>
      <p:sp>
        <p:nvSpPr>
          <p:cNvPr id="4" name="Tijdelijke aanduiding voor voettekst 3">
            <a:extLst>
              <a:ext uri="{FF2B5EF4-FFF2-40B4-BE49-F238E27FC236}">
                <a16:creationId xmlns:a16="http://schemas.microsoft.com/office/drawing/2014/main" id="{9234AAD7-2FAA-4784-979A-F6DA7AACAF45}"/>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41838358-72D6-4677-A2A1-4EBF619D2FFE}"/>
              </a:ext>
            </a:extLst>
          </p:cNvPr>
          <p:cNvSpPr>
            <a:spLocks noGrp="1"/>
          </p:cNvSpPr>
          <p:nvPr>
            <p:ph type="sldNum" sz="quarter" idx="12"/>
          </p:nvPr>
        </p:nvSpPr>
        <p:spPr/>
        <p:txBody>
          <a:bodyPr/>
          <a:lstStyle/>
          <a:p>
            <a:fld id="{2B3E12A1-FC49-43F7-8A24-D23D4D4CE121}" type="slidenum">
              <a:rPr lang="nl-NL" smtClean="0"/>
              <a:pPr/>
              <a:t>‹nr.›</a:t>
            </a:fld>
            <a:endParaRPr lang="nl-NL"/>
          </a:p>
        </p:txBody>
      </p:sp>
      <p:sp>
        <p:nvSpPr>
          <p:cNvPr id="7" name="Tijdelijke aanduiding voor tekst 6">
            <a:extLst>
              <a:ext uri="{FF2B5EF4-FFF2-40B4-BE49-F238E27FC236}">
                <a16:creationId xmlns:a16="http://schemas.microsoft.com/office/drawing/2014/main" id="{80748D9D-F438-4AF9-9B0C-920825FD8A2F}"/>
              </a:ext>
            </a:extLst>
          </p:cNvPr>
          <p:cNvSpPr>
            <a:spLocks noGrp="1"/>
          </p:cNvSpPr>
          <p:nvPr>
            <p:ph type="body" sz="quarter" idx="13" hasCustomPrompt="1"/>
          </p:nvPr>
        </p:nvSpPr>
        <p:spPr>
          <a:xfrm>
            <a:off x="505902" y="3394074"/>
            <a:ext cx="10081135" cy="720725"/>
          </a:xfrm>
        </p:spPr>
        <p:txBody>
          <a:bodyPr/>
          <a:lstStyle>
            <a:lvl1pPr marL="0" indent="0">
              <a:buNone/>
              <a:defRPr/>
            </a:lvl1pPr>
          </a:lstStyle>
          <a:p>
            <a:pPr lvl="0"/>
            <a:r>
              <a:rPr lang="nl-NL"/>
              <a:t>Subtitel</a:t>
            </a:r>
          </a:p>
        </p:txBody>
      </p:sp>
      <p:sp>
        <p:nvSpPr>
          <p:cNvPr id="9" name="Tijdelijke aanduiding voor tekst 8">
            <a:extLst>
              <a:ext uri="{FF2B5EF4-FFF2-40B4-BE49-F238E27FC236}">
                <a16:creationId xmlns:a16="http://schemas.microsoft.com/office/drawing/2014/main" id="{7F8CEE1C-5858-4A88-AA67-9816EEC684E7}"/>
              </a:ext>
            </a:extLst>
          </p:cNvPr>
          <p:cNvSpPr>
            <a:spLocks noGrp="1"/>
          </p:cNvSpPr>
          <p:nvPr>
            <p:ph type="body" sz="quarter" idx="14" hasCustomPrompt="1"/>
          </p:nvPr>
        </p:nvSpPr>
        <p:spPr>
          <a:xfrm>
            <a:off x="505902" y="5841851"/>
            <a:ext cx="3456548" cy="842144"/>
          </a:xfrm>
        </p:spPr>
        <p:txBody>
          <a:bodyPr>
            <a:normAutofit/>
          </a:bodyPr>
          <a:lstStyle>
            <a:lvl1pPr marL="0" indent="0">
              <a:buNone/>
              <a:defRPr sz="2000"/>
            </a:lvl1pPr>
          </a:lstStyle>
          <a:p>
            <a:pPr lvl="0"/>
            <a:r>
              <a:rPr lang="nl-NL"/>
              <a:t>Naam</a:t>
            </a:r>
          </a:p>
          <a:p>
            <a:pPr lvl="0"/>
            <a:r>
              <a:rPr lang="nl-NL"/>
              <a:t>Functie</a:t>
            </a:r>
          </a:p>
        </p:txBody>
      </p:sp>
    </p:spTree>
    <p:extLst>
      <p:ext uri="{BB962C8B-B14F-4D97-AF65-F5344CB8AC3E}">
        <p14:creationId xmlns:p14="http://schemas.microsoft.com/office/powerpoint/2010/main" val="377658068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Inhou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CFCE3B-B537-414D-A22B-BBC7EAD17703}"/>
              </a:ext>
            </a:extLst>
          </p:cNvPr>
          <p:cNvSpPr>
            <a:spLocks noGrp="1"/>
          </p:cNvSpPr>
          <p:nvPr>
            <p:ph type="ctrTitle" hasCustomPrompt="1"/>
          </p:nvPr>
        </p:nvSpPr>
        <p:spPr>
          <a:xfrm>
            <a:off x="506413" y="512764"/>
            <a:ext cx="11664950" cy="1008608"/>
          </a:xfrm>
          <a:prstGeom prst="rect">
            <a:avLst/>
          </a:prstGeom>
        </p:spPr>
        <p:txBody>
          <a:bodyPr anchor="b"/>
          <a:lstStyle>
            <a:lvl1pPr algn="l">
              <a:defRPr sz="6000"/>
            </a:lvl1pPr>
          </a:lstStyle>
          <a:p>
            <a:r>
              <a:rPr lang="nl-NL"/>
              <a:t>Inhoud</a:t>
            </a:r>
          </a:p>
        </p:txBody>
      </p:sp>
      <p:sp>
        <p:nvSpPr>
          <p:cNvPr id="4" name="Tijdelijke aanduiding voor datum 3">
            <a:extLst>
              <a:ext uri="{FF2B5EF4-FFF2-40B4-BE49-F238E27FC236}">
                <a16:creationId xmlns:a16="http://schemas.microsoft.com/office/drawing/2014/main" id="{6827216C-C767-44F1-9301-990F04E370D0}"/>
              </a:ext>
            </a:extLst>
          </p:cNvPr>
          <p:cNvSpPr>
            <a:spLocks noGrp="1"/>
          </p:cNvSpPr>
          <p:nvPr>
            <p:ph type="dt" sz="half" idx="10"/>
          </p:nvPr>
        </p:nvSpPr>
        <p:spPr/>
        <p:txBody>
          <a:bodyPr/>
          <a:lstStyle/>
          <a:p>
            <a:fld id="{AF0AE25E-9390-49E6-9340-4A7E62A6C21C}" type="datetime1">
              <a:rPr lang="nl-NL" smtClean="0"/>
              <a:t>14-7-2023</a:t>
            </a:fld>
            <a:endParaRPr lang="nl-NL"/>
          </a:p>
        </p:txBody>
      </p:sp>
      <p:sp>
        <p:nvSpPr>
          <p:cNvPr id="5" name="Tijdelijke aanduiding voor voettekst 4">
            <a:extLst>
              <a:ext uri="{FF2B5EF4-FFF2-40B4-BE49-F238E27FC236}">
                <a16:creationId xmlns:a16="http://schemas.microsoft.com/office/drawing/2014/main" id="{662666DF-4037-40D8-99BB-35100032C14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B148889-D8B1-4C2E-99D1-FE2CAB7AB97D}"/>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13" name="Tijdelijke aanduiding voor tekst 12">
            <a:extLst>
              <a:ext uri="{FF2B5EF4-FFF2-40B4-BE49-F238E27FC236}">
                <a16:creationId xmlns:a16="http://schemas.microsoft.com/office/drawing/2014/main" id="{EA0D66BA-871B-4852-AE65-ECBDD9925EED}"/>
              </a:ext>
            </a:extLst>
          </p:cNvPr>
          <p:cNvSpPr>
            <a:spLocks noGrp="1"/>
          </p:cNvSpPr>
          <p:nvPr>
            <p:ph type="body" sz="quarter" idx="13" hasCustomPrompt="1"/>
          </p:nvPr>
        </p:nvSpPr>
        <p:spPr>
          <a:xfrm>
            <a:off x="13201650" y="1809750"/>
            <a:ext cx="554038" cy="4895850"/>
          </a:xfrm>
        </p:spPr>
        <p:txBody>
          <a:bodyPr/>
          <a:lstStyle>
            <a:lvl1pPr marL="0" indent="0" algn="r">
              <a:spcBef>
                <a:spcPts val="600"/>
              </a:spcBef>
              <a:buNone/>
              <a:defRPr/>
            </a:lvl1pPr>
          </a:lstStyle>
          <a:p>
            <a:pPr lvl="0"/>
            <a:r>
              <a:rPr lang="nl-NL"/>
              <a:t>1</a:t>
            </a:r>
          </a:p>
          <a:p>
            <a:pPr lvl="0"/>
            <a:r>
              <a:rPr lang="nl-NL"/>
              <a:t>2</a:t>
            </a:r>
          </a:p>
          <a:p>
            <a:pPr lvl="0"/>
            <a:r>
              <a:rPr lang="nl-NL"/>
              <a:t>3</a:t>
            </a:r>
          </a:p>
          <a:p>
            <a:pPr lvl="0"/>
            <a:r>
              <a:rPr lang="nl-NL"/>
              <a:t>4</a:t>
            </a:r>
          </a:p>
          <a:p>
            <a:pPr lvl="0"/>
            <a:r>
              <a:rPr lang="nl-NL"/>
              <a:t>5</a:t>
            </a:r>
          </a:p>
          <a:p>
            <a:pPr lvl="0"/>
            <a:r>
              <a:rPr lang="nl-NL"/>
              <a:t>6</a:t>
            </a:r>
          </a:p>
          <a:p>
            <a:pPr lvl="0"/>
            <a:r>
              <a:rPr lang="nl-NL"/>
              <a:t>7</a:t>
            </a:r>
          </a:p>
          <a:p>
            <a:pPr lvl="0"/>
            <a:r>
              <a:rPr lang="nl-NL"/>
              <a:t>8</a:t>
            </a:r>
          </a:p>
        </p:txBody>
      </p:sp>
      <p:sp>
        <p:nvSpPr>
          <p:cNvPr id="8" name="Tijdelijke aanduiding voor tekst 7">
            <a:extLst>
              <a:ext uri="{FF2B5EF4-FFF2-40B4-BE49-F238E27FC236}">
                <a16:creationId xmlns:a16="http://schemas.microsoft.com/office/drawing/2014/main" id="{B3C5BEE8-C71F-4894-8F1F-DA0D194F3F54}"/>
              </a:ext>
            </a:extLst>
          </p:cNvPr>
          <p:cNvSpPr>
            <a:spLocks noGrp="1"/>
          </p:cNvSpPr>
          <p:nvPr>
            <p:ph type="body" sz="quarter" idx="14"/>
          </p:nvPr>
        </p:nvSpPr>
        <p:spPr>
          <a:xfrm>
            <a:off x="506413" y="1809750"/>
            <a:ext cx="12528550" cy="489585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16256889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Titel tekst en icoontjes">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D8F374-80AD-4784-BE20-FF037896BDC5}"/>
              </a:ext>
            </a:extLst>
          </p:cNvPr>
          <p:cNvSpPr>
            <a:spLocks noGrp="1"/>
          </p:cNvSpPr>
          <p:nvPr>
            <p:ph type="title" hasCustomPrompt="1"/>
          </p:nvPr>
        </p:nvSpPr>
        <p:spPr>
          <a:xfrm>
            <a:off x="506066" y="520140"/>
            <a:ext cx="11665297" cy="1865327"/>
          </a:xfrm>
          <a:prstGeom prst="rect">
            <a:avLst/>
          </a:prstGeom>
        </p:spPr>
        <p:txBody>
          <a:bodyPr>
            <a:normAutofit/>
          </a:bodyPr>
          <a:lstStyle>
            <a:lvl1pPr>
              <a:defRPr sz="6000"/>
            </a:lvl1pPr>
          </a:lstStyle>
          <a:p>
            <a:r>
              <a:rPr lang="nl-NL"/>
              <a:t>Klik om stijl te bewerken </a:t>
            </a:r>
            <a:r>
              <a:rPr lang="nl-NL" err="1"/>
              <a:t>bladiebla</a:t>
            </a:r>
            <a:endParaRPr lang="nl-NL"/>
          </a:p>
        </p:txBody>
      </p:sp>
      <p:sp>
        <p:nvSpPr>
          <p:cNvPr id="3" name="Tijdelijke aanduiding voor inhoud 2">
            <a:extLst>
              <a:ext uri="{FF2B5EF4-FFF2-40B4-BE49-F238E27FC236}">
                <a16:creationId xmlns:a16="http://schemas.microsoft.com/office/drawing/2014/main" id="{170867AF-54F1-4CAE-A106-274054A43856}"/>
              </a:ext>
            </a:extLst>
          </p:cNvPr>
          <p:cNvSpPr>
            <a:spLocks noGrp="1"/>
          </p:cNvSpPr>
          <p:nvPr>
            <p:ph idx="1"/>
          </p:nvPr>
        </p:nvSpPr>
        <p:spPr>
          <a:xfrm>
            <a:off x="505903" y="2744788"/>
            <a:ext cx="13249785" cy="2448991"/>
          </a:xfrm>
          <a:prstGeom prst="rect">
            <a:avLst/>
          </a:prstGeom>
        </p:spPr>
        <p:txBody>
          <a:bodyPr/>
          <a:lstStyle>
            <a:lvl1pPr marL="0" indent="0" algn="l">
              <a:buNone/>
              <a:defRPr/>
            </a:lvl1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F10877C3-97E4-40B5-ADFE-8423E11AA79D}"/>
              </a:ext>
            </a:extLst>
          </p:cNvPr>
          <p:cNvSpPr>
            <a:spLocks noGrp="1"/>
          </p:cNvSpPr>
          <p:nvPr>
            <p:ph type="dt" sz="half" idx="10"/>
          </p:nvPr>
        </p:nvSpPr>
        <p:spPr/>
        <p:txBody>
          <a:bodyPr/>
          <a:lstStyle/>
          <a:p>
            <a:fld id="{ED1F9EAA-2CA3-49C6-8F7F-CAF9CECDD317}" type="datetime1">
              <a:rPr lang="nl-NL" smtClean="0"/>
              <a:t>14-7-2023</a:t>
            </a:fld>
            <a:endParaRPr lang="nl-NL"/>
          </a:p>
        </p:txBody>
      </p:sp>
      <p:sp>
        <p:nvSpPr>
          <p:cNvPr id="5" name="Tijdelijke aanduiding voor voettekst 4">
            <a:extLst>
              <a:ext uri="{FF2B5EF4-FFF2-40B4-BE49-F238E27FC236}">
                <a16:creationId xmlns:a16="http://schemas.microsoft.com/office/drawing/2014/main" id="{E5809D92-FC55-47A1-ACFB-9238A801300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7A40B22-4A10-4281-8B89-425A5FCE01CA}"/>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15" name="Tijdelijke aanduiding voor afbeelding 14">
            <a:extLst>
              <a:ext uri="{FF2B5EF4-FFF2-40B4-BE49-F238E27FC236}">
                <a16:creationId xmlns:a16="http://schemas.microsoft.com/office/drawing/2014/main" id="{2055C495-6788-4652-AD45-309448A6FB1F}"/>
              </a:ext>
            </a:extLst>
          </p:cNvPr>
          <p:cNvSpPr>
            <a:spLocks noGrp="1"/>
          </p:cNvSpPr>
          <p:nvPr>
            <p:ph type="pic" sz="quarter" idx="13" hasCustomPrompt="1"/>
          </p:nvPr>
        </p:nvSpPr>
        <p:spPr>
          <a:xfrm>
            <a:off x="730250" y="5684568"/>
            <a:ext cx="1771650" cy="1338531"/>
          </a:xfrm>
        </p:spPr>
        <p:txBody>
          <a:bodyPr/>
          <a:lstStyle>
            <a:lvl1pPr marL="0" indent="0">
              <a:buNone/>
              <a:defRPr/>
            </a:lvl1pPr>
          </a:lstStyle>
          <a:p>
            <a:r>
              <a:rPr lang="nl-NL"/>
              <a:t>Icoon1</a:t>
            </a:r>
          </a:p>
        </p:txBody>
      </p:sp>
      <p:sp>
        <p:nvSpPr>
          <p:cNvPr id="16" name="Tijdelijke aanduiding voor afbeelding 14">
            <a:extLst>
              <a:ext uri="{FF2B5EF4-FFF2-40B4-BE49-F238E27FC236}">
                <a16:creationId xmlns:a16="http://schemas.microsoft.com/office/drawing/2014/main" id="{6F11893D-48CA-48CC-BACD-55B1187A05AB}"/>
              </a:ext>
            </a:extLst>
          </p:cNvPr>
          <p:cNvSpPr>
            <a:spLocks noGrp="1"/>
          </p:cNvSpPr>
          <p:nvPr>
            <p:ph type="pic" sz="quarter" idx="14" hasCustomPrompt="1"/>
          </p:nvPr>
        </p:nvSpPr>
        <p:spPr>
          <a:xfrm>
            <a:off x="3149606" y="5684568"/>
            <a:ext cx="1771650" cy="1338531"/>
          </a:xfrm>
        </p:spPr>
        <p:txBody>
          <a:bodyPr/>
          <a:lstStyle>
            <a:lvl1pPr marL="0" indent="0">
              <a:buNone/>
              <a:defRPr/>
            </a:lvl1pPr>
          </a:lstStyle>
          <a:p>
            <a:r>
              <a:rPr lang="nl-NL"/>
              <a:t>Icoon2</a:t>
            </a:r>
          </a:p>
        </p:txBody>
      </p:sp>
      <p:sp>
        <p:nvSpPr>
          <p:cNvPr id="17" name="Tijdelijke aanduiding voor afbeelding 14">
            <a:extLst>
              <a:ext uri="{FF2B5EF4-FFF2-40B4-BE49-F238E27FC236}">
                <a16:creationId xmlns:a16="http://schemas.microsoft.com/office/drawing/2014/main" id="{9CEED95B-D249-4DFC-8639-525542DBE2DD}"/>
              </a:ext>
            </a:extLst>
          </p:cNvPr>
          <p:cNvSpPr>
            <a:spLocks noGrp="1"/>
          </p:cNvSpPr>
          <p:nvPr>
            <p:ph type="pic" sz="quarter" idx="15" hasCustomPrompt="1"/>
          </p:nvPr>
        </p:nvSpPr>
        <p:spPr>
          <a:xfrm>
            <a:off x="5568418" y="5684300"/>
            <a:ext cx="1771650" cy="1338530"/>
          </a:xfrm>
        </p:spPr>
        <p:txBody>
          <a:bodyPr/>
          <a:lstStyle>
            <a:lvl1pPr marL="0" indent="0">
              <a:buNone/>
              <a:defRPr/>
            </a:lvl1pPr>
          </a:lstStyle>
          <a:p>
            <a:r>
              <a:rPr lang="nl-NL"/>
              <a:t>Icoon3</a:t>
            </a:r>
          </a:p>
        </p:txBody>
      </p:sp>
    </p:spTree>
    <p:extLst>
      <p:ext uri="{BB962C8B-B14F-4D97-AF65-F5344CB8AC3E}">
        <p14:creationId xmlns:p14="http://schemas.microsoft.com/office/powerpoint/2010/main" val="67896865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Titel teskt en afbeeld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D570BD-F1D5-431F-BC45-EE9CF37006FF}"/>
              </a:ext>
            </a:extLst>
          </p:cNvPr>
          <p:cNvSpPr>
            <a:spLocks noGrp="1"/>
          </p:cNvSpPr>
          <p:nvPr>
            <p:ph type="title"/>
          </p:nvPr>
        </p:nvSpPr>
        <p:spPr>
          <a:xfrm>
            <a:off x="506414" y="512763"/>
            <a:ext cx="11664950" cy="1862138"/>
          </a:xfrm>
          <a:prstGeom prst="rect">
            <a:avLst/>
          </a:prstGeo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BA77790E-9DAB-4A11-A936-CA3A0B8D4D64}"/>
              </a:ext>
            </a:extLst>
          </p:cNvPr>
          <p:cNvSpPr>
            <a:spLocks noGrp="1"/>
          </p:cNvSpPr>
          <p:nvPr>
            <p:ph type="body" idx="1"/>
          </p:nvPr>
        </p:nvSpPr>
        <p:spPr>
          <a:xfrm>
            <a:off x="5402114" y="2889250"/>
            <a:ext cx="8316000" cy="3816350"/>
          </a:xfrm>
          <a:prstGeom prst="rect">
            <a:avLst/>
          </a:prstGeom>
        </p:spPr>
        <p:txBody>
          <a:bodyPr>
            <a:normAutofit/>
          </a:bodyPr>
          <a:lstStyle>
            <a:lvl1pPr marL="0" indent="0">
              <a:buNone/>
              <a:defRPr kumimoji="0" lang="nl-NL" sz="3500" b="0" i="0" u="none" strike="noStrike" kern="1200" cap="none" spc="55" normalizeH="0" baseline="0" dirty="0" smtClean="0">
                <a:ln>
                  <a:noFill/>
                </a:ln>
                <a:solidFill>
                  <a:schemeClr val="bg1"/>
                </a:solidFill>
                <a:effectLst/>
                <a:uLnTx/>
                <a:uFillTx/>
                <a:latin typeface="WorkSans-Ligh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604BD8BE-A104-4126-AF43-4EF4EC16938A}"/>
              </a:ext>
            </a:extLst>
          </p:cNvPr>
          <p:cNvSpPr>
            <a:spLocks noGrp="1"/>
          </p:cNvSpPr>
          <p:nvPr>
            <p:ph type="dt" sz="half" idx="10"/>
          </p:nvPr>
        </p:nvSpPr>
        <p:spPr/>
        <p:txBody>
          <a:bodyPr/>
          <a:lstStyle/>
          <a:p>
            <a:fld id="{CA8E65F0-12BA-4FA0-9606-B02D7C34A2F4}" type="datetime1">
              <a:rPr lang="nl-NL" smtClean="0"/>
              <a:t>14-7-2023</a:t>
            </a:fld>
            <a:endParaRPr lang="nl-NL"/>
          </a:p>
        </p:txBody>
      </p:sp>
      <p:sp>
        <p:nvSpPr>
          <p:cNvPr id="5" name="Tijdelijke aanduiding voor voettekst 4">
            <a:extLst>
              <a:ext uri="{FF2B5EF4-FFF2-40B4-BE49-F238E27FC236}">
                <a16:creationId xmlns:a16="http://schemas.microsoft.com/office/drawing/2014/main" id="{66F646B6-6450-4662-B08E-94F74061974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DC527AB-18F4-4358-ABBC-6B9B48E510C6}"/>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8" name="Tijdelijke aanduiding voor afbeelding 7">
            <a:extLst>
              <a:ext uri="{FF2B5EF4-FFF2-40B4-BE49-F238E27FC236}">
                <a16:creationId xmlns:a16="http://schemas.microsoft.com/office/drawing/2014/main" id="{6015F593-A86D-4731-AD64-6235518838BB}"/>
              </a:ext>
            </a:extLst>
          </p:cNvPr>
          <p:cNvSpPr>
            <a:spLocks noGrp="1"/>
          </p:cNvSpPr>
          <p:nvPr>
            <p:ph type="pic" sz="quarter" idx="13"/>
          </p:nvPr>
        </p:nvSpPr>
        <p:spPr>
          <a:xfrm>
            <a:off x="506412" y="2889250"/>
            <a:ext cx="4248126" cy="3816350"/>
          </a:xfrm>
        </p:spPr>
        <p:txBody>
          <a:bodyPr/>
          <a:lstStyle/>
          <a:p>
            <a:endParaRPr lang="nl-NL"/>
          </a:p>
        </p:txBody>
      </p:sp>
    </p:spTree>
    <p:extLst>
      <p:ext uri="{BB962C8B-B14F-4D97-AF65-F5344CB8AC3E}">
        <p14:creationId xmlns:p14="http://schemas.microsoft.com/office/powerpoint/2010/main" val="363088286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woObj" preserve="1">
  <p:cSld name="Titel en twee kolommen">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03CFC4-12BA-4A18-AE1B-2E5D83EF5B8D}"/>
              </a:ext>
            </a:extLst>
          </p:cNvPr>
          <p:cNvSpPr>
            <a:spLocks noGrp="1"/>
          </p:cNvSpPr>
          <p:nvPr>
            <p:ph type="title" hasCustomPrompt="1"/>
          </p:nvPr>
        </p:nvSpPr>
        <p:spPr>
          <a:xfrm>
            <a:off x="517526" y="527844"/>
            <a:ext cx="11653837" cy="1739106"/>
          </a:xfrm>
          <a:prstGeom prst="rect">
            <a:avLst/>
          </a:prstGeom>
        </p:spPr>
        <p:txBody>
          <a:bodyPr>
            <a:normAutofit/>
          </a:bodyPr>
          <a:lstStyle>
            <a:lvl1pPr>
              <a:defRPr sz="6000"/>
            </a:lvl1pPr>
          </a:lstStyle>
          <a:p>
            <a:r>
              <a:rPr lang="nl-NL"/>
              <a:t>Klik om stijl te bewerken </a:t>
            </a:r>
            <a:r>
              <a:rPr lang="nl-NL" err="1"/>
              <a:t>bladie</a:t>
            </a:r>
            <a:endParaRPr lang="nl-NL"/>
          </a:p>
        </p:txBody>
      </p:sp>
      <p:sp>
        <p:nvSpPr>
          <p:cNvPr id="3" name="Tijdelijke aanduiding voor inhoud 2">
            <a:extLst>
              <a:ext uri="{FF2B5EF4-FFF2-40B4-BE49-F238E27FC236}">
                <a16:creationId xmlns:a16="http://schemas.microsoft.com/office/drawing/2014/main" id="{9FEC95E8-7D2E-4861-B403-FD4FEC497704}"/>
              </a:ext>
            </a:extLst>
          </p:cNvPr>
          <p:cNvSpPr>
            <a:spLocks noGrp="1"/>
          </p:cNvSpPr>
          <p:nvPr>
            <p:ph sz="half" idx="1"/>
          </p:nvPr>
        </p:nvSpPr>
        <p:spPr>
          <a:xfrm>
            <a:off x="505902" y="2889251"/>
            <a:ext cx="6190555" cy="3816350"/>
          </a:xfrm>
          <a:prstGeom prst="rect">
            <a:avLst/>
          </a:prstGeo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FE64CBBB-486D-4C65-ABBF-2AFEDFA84EC5}"/>
              </a:ext>
            </a:extLst>
          </p:cNvPr>
          <p:cNvSpPr>
            <a:spLocks noGrp="1"/>
          </p:cNvSpPr>
          <p:nvPr>
            <p:ph sz="half" idx="2"/>
          </p:nvPr>
        </p:nvSpPr>
        <p:spPr>
          <a:xfrm>
            <a:off x="7562850" y="2889251"/>
            <a:ext cx="6190556" cy="3816350"/>
          </a:xfrm>
          <a:prstGeom prst="rect">
            <a:avLst/>
          </a:prstGeo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897E6CAB-7E1E-4DF6-BDB2-D236B665F8C6}"/>
              </a:ext>
            </a:extLst>
          </p:cNvPr>
          <p:cNvSpPr>
            <a:spLocks noGrp="1"/>
          </p:cNvSpPr>
          <p:nvPr>
            <p:ph type="dt" sz="half" idx="10"/>
          </p:nvPr>
        </p:nvSpPr>
        <p:spPr/>
        <p:txBody>
          <a:bodyPr/>
          <a:lstStyle/>
          <a:p>
            <a:fld id="{73BA594A-409F-45E9-BB39-CF147FB32411}" type="datetime1">
              <a:rPr lang="nl-NL" smtClean="0"/>
              <a:t>14-7-2023</a:t>
            </a:fld>
            <a:endParaRPr lang="nl-NL"/>
          </a:p>
        </p:txBody>
      </p:sp>
      <p:sp>
        <p:nvSpPr>
          <p:cNvPr id="6" name="Tijdelijke aanduiding voor voettekst 5">
            <a:extLst>
              <a:ext uri="{FF2B5EF4-FFF2-40B4-BE49-F238E27FC236}">
                <a16:creationId xmlns:a16="http://schemas.microsoft.com/office/drawing/2014/main" id="{20690AB9-CAE6-44F3-9967-4162220652A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76F7FD4-3EC5-418A-BE20-8F778A3E68D0}"/>
              </a:ext>
            </a:extLst>
          </p:cNvPr>
          <p:cNvSpPr>
            <a:spLocks noGrp="1"/>
          </p:cNvSpPr>
          <p:nvPr>
            <p:ph type="sldNum" sz="quarter" idx="12"/>
          </p:nvPr>
        </p:nvSpPr>
        <p:spPr/>
        <p:txBody>
          <a:bodyPr/>
          <a:lstStyle/>
          <a:p>
            <a:fld id="{2B3E12A1-FC49-43F7-8A24-D23D4D4CE121}" type="slidenum">
              <a:rPr lang="nl-NL" smtClean="0"/>
              <a:t>‹nr.›</a:t>
            </a:fld>
            <a:endParaRPr lang="nl-NL"/>
          </a:p>
        </p:txBody>
      </p:sp>
    </p:spTree>
    <p:extLst>
      <p:ext uri="{BB962C8B-B14F-4D97-AF65-F5344CB8AC3E}">
        <p14:creationId xmlns:p14="http://schemas.microsoft.com/office/powerpoint/2010/main" val="665796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Titel subtitel en twee kolommen">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A1CD70-3D62-47C6-B142-E929C53EC282}"/>
              </a:ext>
            </a:extLst>
          </p:cNvPr>
          <p:cNvSpPr>
            <a:spLocks noGrp="1"/>
          </p:cNvSpPr>
          <p:nvPr>
            <p:ph type="title" hasCustomPrompt="1"/>
          </p:nvPr>
        </p:nvSpPr>
        <p:spPr>
          <a:xfrm>
            <a:off x="506414" y="512763"/>
            <a:ext cx="11664950" cy="1800696"/>
          </a:xfrm>
          <a:prstGeom prst="rect">
            <a:avLst/>
          </a:prstGeom>
        </p:spPr>
        <p:txBody>
          <a:bodyPr/>
          <a:lstStyle>
            <a:lvl1pPr>
              <a:defRPr sz="6000"/>
            </a:lvl1pPr>
          </a:lstStyle>
          <a:p>
            <a:r>
              <a:rPr lang="nl-NL"/>
              <a:t>Klik om stijl te bewerken </a:t>
            </a:r>
            <a:r>
              <a:rPr lang="nl-NL" err="1"/>
              <a:t>bladi</a:t>
            </a:r>
            <a:endParaRPr lang="nl-NL"/>
          </a:p>
        </p:txBody>
      </p:sp>
      <p:sp>
        <p:nvSpPr>
          <p:cNvPr id="3" name="Tijdelijke aanduiding voor tekst 2">
            <a:extLst>
              <a:ext uri="{FF2B5EF4-FFF2-40B4-BE49-F238E27FC236}">
                <a16:creationId xmlns:a16="http://schemas.microsoft.com/office/drawing/2014/main" id="{7099F65E-024C-43C1-85A2-156B1CE5F5AD}"/>
              </a:ext>
            </a:extLst>
          </p:cNvPr>
          <p:cNvSpPr>
            <a:spLocks noGrp="1"/>
          </p:cNvSpPr>
          <p:nvPr>
            <p:ph type="body" idx="1" hasCustomPrompt="1"/>
          </p:nvPr>
        </p:nvSpPr>
        <p:spPr>
          <a:xfrm>
            <a:off x="502729" y="2443634"/>
            <a:ext cx="6196025" cy="1022350"/>
          </a:xfrm>
          <a:prstGeom prst="rect">
            <a:avLst/>
          </a:prstGeom>
        </p:spPr>
        <p:txBody>
          <a:bodyPr anchor="b">
            <a:normAutofit/>
          </a:bodyPr>
          <a:lstStyle>
            <a:lvl1pPr marL="0" indent="0">
              <a:buNone/>
              <a:defRPr sz="35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Subtitel</a:t>
            </a:r>
          </a:p>
        </p:txBody>
      </p:sp>
      <p:sp>
        <p:nvSpPr>
          <p:cNvPr id="4" name="Tijdelijke aanduiding voor inhoud 3">
            <a:extLst>
              <a:ext uri="{FF2B5EF4-FFF2-40B4-BE49-F238E27FC236}">
                <a16:creationId xmlns:a16="http://schemas.microsoft.com/office/drawing/2014/main" id="{51DAFAA7-2AF8-4132-9EEB-28D8237E62B0}"/>
              </a:ext>
            </a:extLst>
          </p:cNvPr>
          <p:cNvSpPr>
            <a:spLocks noGrp="1"/>
          </p:cNvSpPr>
          <p:nvPr>
            <p:ph sz="half" idx="2"/>
          </p:nvPr>
        </p:nvSpPr>
        <p:spPr>
          <a:xfrm>
            <a:off x="502729" y="3590131"/>
            <a:ext cx="6196025" cy="3115469"/>
          </a:xfrm>
          <a:prstGeom prst="rect">
            <a:avLst/>
          </a:prstGeo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76D35FF4-B972-48B9-9F67-ACB6B4281B2F}"/>
              </a:ext>
            </a:extLst>
          </p:cNvPr>
          <p:cNvSpPr>
            <a:spLocks noGrp="1"/>
          </p:cNvSpPr>
          <p:nvPr>
            <p:ph type="body" sz="quarter" idx="3" hasCustomPrompt="1"/>
          </p:nvPr>
        </p:nvSpPr>
        <p:spPr>
          <a:xfrm>
            <a:off x="7558077" y="2437606"/>
            <a:ext cx="6197612" cy="1022350"/>
          </a:xfrm>
          <a:prstGeom prst="rect">
            <a:avLst/>
          </a:prstGeom>
        </p:spPr>
        <p:txBody>
          <a:bodyPr anchor="b">
            <a:normAutofit/>
          </a:bodyPr>
          <a:lstStyle>
            <a:lvl1pPr marL="0" indent="0">
              <a:buNone/>
              <a:defRPr sz="35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Subtitel</a:t>
            </a:r>
          </a:p>
        </p:txBody>
      </p:sp>
      <p:sp>
        <p:nvSpPr>
          <p:cNvPr id="6" name="Tijdelijke aanduiding voor inhoud 5">
            <a:extLst>
              <a:ext uri="{FF2B5EF4-FFF2-40B4-BE49-F238E27FC236}">
                <a16:creationId xmlns:a16="http://schemas.microsoft.com/office/drawing/2014/main" id="{9545E2F9-4826-4988-A13E-1DE67886BF67}"/>
              </a:ext>
            </a:extLst>
          </p:cNvPr>
          <p:cNvSpPr>
            <a:spLocks noGrp="1"/>
          </p:cNvSpPr>
          <p:nvPr>
            <p:ph sz="quarter" idx="4"/>
          </p:nvPr>
        </p:nvSpPr>
        <p:spPr>
          <a:xfrm>
            <a:off x="7558076" y="3590131"/>
            <a:ext cx="6196025" cy="3115469"/>
          </a:xfrm>
          <a:prstGeom prst="rect">
            <a:avLst/>
          </a:prstGeo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D8AB0A7A-3FEF-4448-9679-4DFFB6EB5828}"/>
              </a:ext>
            </a:extLst>
          </p:cNvPr>
          <p:cNvSpPr>
            <a:spLocks noGrp="1"/>
          </p:cNvSpPr>
          <p:nvPr>
            <p:ph type="dt" sz="half" idx="10"/>
          </p:nvPr>
        </p:nvSpPr>
        <p:spPr/>
        <p:txBody>
          <a:bodyPr/>
          <a:lstStyle/>
          <a:p>
            <a:fld id="{257250C5-8011-4592-AB83-7FFEE52E5649}" type="datetime1">
              <a:rPr lang="nl-NL" smtClean="0"/>
              <a:t>14-7-2023</a:t>
            </a:fld>
            <a:endParaRPr lang="nl-NL"/>
          </a:p>
        </p:txBody>
      </p:sp>
      <p:sp>
        <p:nvSpPr>
          <p:cNvPr id="8" name="Tijdelijke aanduiding voor voettekst 7">
            <a:extLst>
              <a:ext uri="{FF2B5EF4-FFF2-40B4-BE49-F238E27FC236}">
                <a16:creationId xmlns:a16="http://schemas.microsoft.com/office/drawing/2014/main" id="{96E7F186-A0C2-42A7-AC4C-597671A2A88D}"/>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2A6E191D-45E6-4C22-8130-A1BAB16BC806}"/>
              </a:ext>
            </a:extLst>
          </p:cNvPr>
          <p:cNvSpPr>
            <a:spLocks noGrp="1"/>
          </p:cNvSpPr>
          <p:nvPr>
            <p:ph type="sldNum" sz="quarter" idx="12"/>
          </p:nvPr>
        </p:nvSpPr>
        <p:spPr/>
        <p:txBody>
          <a:bodyPr/>
          <a:lstStyle/>
          <a:p>
            <a:fld id="{2B3E12A1-FC49-43F7-8A24-D23D4D4CE121}" type="slidenum">
              <a:rPr lang="nl-NL" smtClean="0"/>
              <a:t>‹nr.›</a:t>
            </a:fld>
            <a:endParaRPr lang="nl-NL"/>
          </a:p>
        </p:txBody>
      </p:sp>
    </p:spTree>
    <p:extLst>
      <p:ext uri="{BB962C8B-B14F-4D97-AF65-F5344CB8AC3E}">
        <p14:creationId xmlns:p14="http://schemas.microsoft.com/office/powerpoint/2010/main" val="3419876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el en infographic">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73090208-E67F-4516-A5EE-B864E5B3D1A8}"/>
              </a:ext>
            </a:extLst>
          </p:cNvPr>
          <p:cNvSpPr>
            <a:spLocks noGrp="1"/>
          </p:cNvSpPr>
          <p:nvPr>
            <p:ph type="dt" sz="half" idx="10"/>
          </p:nvPr>
        </p:nvSpPr>
        <p:spPr/>
        <p:txBody>
          <a:bodyPr/>
          <a:lstStyle/>
          <a:p>
            <a:fld id="{90F1FA41-AF60-416C-8FBB-70167C904FDC}" type="datetime1">
              <a:rPr lang="nl-NL" smtClean="0"/>
              <a:t>14-7-2023</a:t>
            </a:fld>
            <a:endParaRPr lang="nl-NL"/>
          </a:p>
        </p:txBody>
      </p:sp>
      <p:sp>
        <p:nvSpPr>
          <p:cNvPr id="3" name="Tijdelijke aanduiding voor voettekst 2">
            <a:extLst>
              <a:ext uri="{FF2B5EF4-FFF2-40B4-BE49-F238E27FC236}">
                <a16:creationId xmlns:a16="http://schemas.microsoft.com/office/drawing/2014/main" id="{E7D78B82-9482-440D-860C-9150B3BB3619}"/>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BF2E9AF6-93EE-4535-A476-2EF373E668A8}"/>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6" name="Tijdelijke aanduiding voor tekst 5">
            <a:extLst>
              <a:ext uri="{FF2B5EF4-FFF2-40B4-BE49-F238E27FC236}">
                <a16:creationId xmlns:a16="http://schemas.microsoft.com/office/drawing/2014/main" id="{E2E03222-ADA5-4475-8893-389D33E6E176}"/>
              </a:ext>
            </a:extLst>
          </p:cNvPr>
          <p:cNvSpPr>
            <a:spLocks noGrp="1"/>
          </p:cNvSpPr>
          <p:nvPr>
            <p:ph type="body" sz="quarter" idx="13" hasCustomPrompt="1"/>
          </p:nvPr>
        </p:nvSpPr>
        <p:spPr>
          <a:xfrm>
            <a:off x="506412" y="512764"/>
            <a:ext cx="10080625" cy="576560"/>
          </a:xfrm>
        </p:spPr>
        <p:txBody>
          <a:bodyPr/>
          <a:lstStyle>
            <a:lvl1pPr marL="0" indent="0">
              <a:buNone/>
              <a:defRPr b="1"/>
            </a:lvl1pPr>
          </a:lstStyle>
          <a:p>
            <a:pPr lvl="0"/>
            <a:r>
              <a:rPr lang="nl-NL" err="1"/>
              <a:t>Infographic</a:t>
            </a:r>
            <a:r>
              <a:rPr lang="nl-NL"/>
              <a:t> titel</a:t>
            </a:r>
          </a:p>
        </p:txBody>
      </p:sp>
      <p:sp>
        <p:nvSpPr>
          <p:cNvPr id="8" name="Tijdelijke aanduiding voor SmartArt 7">
            <a:extLst>
              <a:ext uri="{FF2B5EF4-FFF2-40B4-BE49-F238E27FC236}">
                <a16:creationId xmlns:a16="http://schemas.microsoft.com/office/drawing/2014/main" id="{EA452F1F-22B7-496D-B905-C8FDFCF83505}"/>
              </a:ext>
            </a:extLst>
          </p:cNvPr>
          <p:cNvSpPr>
            <a:spLocks noGrp="1"/>
          </p:cNvSpPr>
          <p:nvPr>
            <p:ph type="dgm" sz="quarter" idx="14"/>
          </p:nvPr>
        </p:nvSpPr>
        <p:spPr>
          <a:xfrm>
            <a:off x="506413" y="1304925"/>
            <a:ext cx="13249275" cy="5400675"/>
          </a:xfrm>
        </p:spPr>
        <p:txBody>
          <a:bodyPr/>
          <a:lstStyle/>
          <a:p>
            <a:r>
              <a:rPr lang="nl-NL"/>
              <a:t>Klik op het pictogram om een SmartArt-graphic toe te voegen</a:t>
            </a:r>
          </a:p>
        </p:txBody>
      </p:sp>
    </p:spTree>
    <p:extLst>
      <p:ext uri="{BB962C8B-B14F-4D97-AF65-F5344CB8AC3E}">
        <p14:creationId xmlns:p14="http://schemas.microsoft.com/office/powerpoint/2010/main" val="198085559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14B348-A456-4F48-997A-A522884B7FCF}"/>
              </a:ext>
            </a:extLst>
          </p:cNvPr>
          <p:cNvSpPr>
            <a:spLocks noGrp="1"/>
          </p:cNvSpPr>
          <p:nvPr>
            <p:ph type="title" hasCustomPrompt="1"/>
          </p:nvPr>
        </p:nvSpPr>
        <p:spPr>
          <a:xfrm>
            <a:off x="539503" y="512762"/>
            <a:ext cx="13216185" cy="6192837"/>
          </a:xfrm>
          <a:prstGeom prst="rect">
            <a:avLst/>
          </a:prstGeom>
        </p:spPr>
        <p:txBody>
          <a:bodyPr anchor="t"/>
          <a:lstStyle>
            <a:lvl1pPr>
              <a:defRPr/>
            </a:lvl1pPr>
          </a:lstStyle>
          <a:p>
            <a:r>
              <a:rPr lang="nl-NL"/>
              <a:t>“Quote”</a:t>
            </a:r>
          </a:p>
        </p:txBody>
      </p:sp>
      <p:sp>
        <p:nvSpPr>
          <p:cNvPr id="3" name="Tijdelijke aanduiding voor datum 2">
            <a:extLst>
              <a:ext uri="{FF2B5EF4-FFF2-40B4-BE49-F238E27FC236}">
                <a16:creationId xmlns:a16="http://schemas.microsoft.com/office/drawing/2014/main" id="{37150D95-FE12-40FE-8FE2-359301DD3422}"/>
              </a:ext>
            </a:extLst>
          </p:cNvPr>
          <p:cNvSpPr>
            <a:spLocks noGrp="1"/>
          </p:cNvSpPr>
          <p:nvPr>
            <p:ph type="dt" sz="half" idx="10"/>
          </p:nvPr>
        </p:nvSpPr>
        <p:spPr/>
        <p:txBody>
          <a:bodyPr/>
          <a:lstStyle/>
          <a:p>
            <a:fld id="{AEC86916-ED66-4937-BF87-7EA208A667CC}" type="datetime1">
              <a:rPr lang="nl-NL" smtClean="0"/>
              <a:t>14-7-2023</a:t>
            </a:fld>
            <a:endParaRPr lang="nl-NL"/>
          </a:p>
        </p:txBody>
      </p:sp>
      <p:sp>
        <p:nvSpPr>
          <p:cNvPr id="4" name="Tijdelijke aanduiding voor voettekst 3">
            <a:extLst>
              <a:ext uri="{FF2B5EF4-FFF2-40B4-BE49-F238E27FC236}">
                <a16:creationId xmlns:a16="http://schemas.microsoft.com/office/drawing/2014/main" id="{81299AA9-5323-46D2-9F69-83636455A7DB}"/>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23A6E2CB-B73E-4D81-A0CB-D563347CDCF5}"/>
              </a:ext>
            </a:extLst>
          </p:cNvPr>
          <p:cNvSpPr>
            <a:spLocks noGrp="1"/>
          </p:cNvSpPr>
          <p:nvPr>
            <p:ph type="sldNum" sz="quarter" idx="12"/>
          </p:nvPr>
        </p:nvSpPr>
        <p:spPr/>
        <p:txBody>
          <a:bodyPr/>
          <a:lstStyle/>
          <a:p>
            <a:fld id="{2B3E12A1-FC49-43F7-8A24-D23D4D4CE121}" type="slidenum">
              <a:rPr lang="nl-NL" smtClean="0"/>
              <a:t>‹nr.›</a:t>
            </a:fld>
            <a:endParaRPr lang="nl-NL"/>
          </a:p>
        </p:txBody>
      </p:sp>
    </p:spTree>
    <p:extLst>
      <p:ext uri="{BB962C8B-B14F-4D97-AF65-F5344CB8AC3E}">
        <p14:creationId xmlns:p14="http://schemas.microsoft.com/office/powerpoint/2010/main" val="348417853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Titel en infographic">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73090208-E67F-4516-A5EE-B864E5B3D1A8}"/>
              </a:ext>
            </a:extLst>
          </p:cNvPr>
          <p:cNvSpPr>
            <a:spLocks noGrp="1"/>
          </p:cNvSpPr>
          <p:nvPr>
            <p:ph type="dt" sz="half" idx="10"/>
          </p:nvPr>
        </p:nvSpPr>
        <p:spPr/>
        <p:txBody>
          <a:bodyPr/>
          <a:lstStyle/>
          <a:p>
            <a:fld id="{70EB9632-8ED8-44BD-9CCC-01D16C40784C}" type="datetime1">
              <a:rPr lang="nl-NL" smtClean="0"/>
              <a:t>14-7-2023</a:t>
            </a:fld>
            <a:endParaRPr lang="nl-NL"/>
          </a:p>
        </p:txBody>
      </p:sp>
      <p:sp>
        <p:nvSpPr>
          <p:cNvPr id="3" name="Tijdelijke aanduiding voor voettekst 2">
            <a:extLst>
              <a:ext uri="{FF2B5EF4-FFF2-40B4-BE49-F238E27FC236}">
                <a16:creationId xmlns:a16="http://schemas.microsoft.com/office/drawing/2014/main" id="{E7D78B82-9482-440D-860C-9150B3BB3619}"/>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BF2E9AF6-93EE-4535-A476-2EF373E668A8}"/>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6" name="Tijdelijke aanduiding voor tekst 5">
            <a:extLst>
              <a:ext uri="{FF2B5EF4-FFF2-40B4-BE49-F238E27FC236}">
                <a16:creationId xmlns:a16="http://schemas.microsoft.com/office/drawing/2014/main" id="{E2E03222-ADA5-4475-8893-389D33E6E176}"/>
              </a:ext>
            </a:extLst>
          </p:cNvPr>
          <p:cNvSpPr>
            <a:spLocks noGrp="1"/>
          </p:cNvSpPr>
          <p:nvPr>
            <p:ph type="body" sz="quarter" idx="13" hasCustomPrompt="1"/>
          </p:nvPr>
        </p:nvSpPr>
        <p:spPr>
          <a:xfrm>
            <a:off x="506412" y="512764"/>
            <a:ext cx="10080625" cy="576560"/>
          </a:xfrm>
        </p:spPr>
        <p:txBody>
          <a:bodyPr/>
          <a:lstStyle>
            <a:lvl1pPr marL="0" indent="0">
              <a:buNone/>
              <a:defRPr b="1"/>
            </a:lvl1pPr>
          </a:lstStyle>
          <a:p>
            <a:pPr lvl="0"/>
            <a:r>
              <a:rPr lang="nl-NL" err="1"/>
              <a:t>Infographic</a:t>
            </a:r>
            <a:r>
              <a:rPr lang="nl-NL"/>
              <a:t> titel</a:t>
            </a:r>
          </a:p>
        </p:txBody>
      </p:sp>
      <p:sp>
        <p:nvSpPr>
          <p:cNvPr id="8" name="Tijdelijke aanduiding voor SmartArt 7">
            <a:extLst>
              <a:ext uri="{FF2B5EF4-FFF2-40B4-BE49-F238E27FC236}">
                <a16:creationId xmlns:a16="http://schemas.microsoft.com/office/drawing/2014/main" id="{EA452F1F-22B7-496D-B905-C8FDFCF83505}"/>
              </a:ext>
            </a:extLst>
          </p:cNvPr>
          <p:cNvSpPr>
            <a:spLocks noGrp="1"/>
          </p:cNvSpPr>
          <p:nvPr>
            <p:ph type="dgm" sz="quarter" idx="14"/>
          </p:nvPr>
        </p:nvSpPr>
        <p:spPr>
          <a:xfrm>
            <a:off x="506413" y="1304925"/>
            <a:ext cx="13249275" cy="5400675"/>
          </a:xfrm>
        </p:spPr>
        <p:txBody>
          <a:bodyPr/>
          <a:lstStyle/>
          <a:p>
            <a:endParaRPr lang="nl-NL"/>
          </a:p>
        </p:txBody>
      </p:sp>
    </p:spTree>
    <p:extLst>
      <p:ext uri="{BB962C8B-B14F-4D97-AF65-F5344CB8AC3E}">
        <p14:creationId xmlns:p14="http://schemas.microsoft.com/office/powerpoint/2010/main" val="348267582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Titel met figuurtegels">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EFA915-5829-4AA1-ADEB-A1AA0BFA016B}"/>
              </a:ext>
            </a:extLst>
          </p:cNvPr>
          <p:cNvSpPr>
            <a:spLocks noGrp="1"/>
          </p:cNvSpPr>
          <p:nvPr>
            <p:ph type="title"/>
          </p:nvPr>
        </p:nvSpPr>
        <p:spPr>
          <a:xfrm>
            <a:off x="506413" y="512765"/>
            <a:ext cx="10080625" cy="503238"/>
          </a:xfrm>
          <a:prstGeom prst="rect">
            <a:avLst/>
          </a:prstGeom>
        </p:spPr>
        <p:txBody>
          <a:bodyPr anchor="b"/>
          <a:lstStyle>
            <a:lvl1pPr>
              <a:defRPr sz="3200"/>
            </a:lvl1pPr>
          </a:lstStyle>
          <a:p>
            <a:r>
              <a:rPr lang="nl-NL"/>
              <a:t>Klik om stijl te bewerken</a:t>
            </a:r>
          </a:p>
        </p:txBody>
      </p:sp>
      <p:sp>
        <p:nvSpPr>
          <p:cNvPr id="5" name="Tijdelijke aanduiding voor datum 4">
            <a:extLst>
              <a:ext uri="{FF2B5EF4-FFF2-40B4-BE49-F238E27FC236}">
                <a16:creationId xmlns:a16="http://schemas.microsoft.com/office/drawing/2014/main" id="{B15BEA0A-0B94-411E-A1F6-815415CC0C11}"/>
              </a:ext>
            </a:extLst>
          </p:cNvPr>
          <p:cNvSpPr>
            <a:spLocks noGrp="1"/>
          </p:cNvSpPr>
          <p:nvPr>
            <p:ph type="dt" sz="half" idx="10"/>
          </p:nvPr>
        </p:nvSpPr>
        <p:spPr/>
        <p:txBody>
          <a:bodyPr/>
          <a:lstStyle/>
          <a:p>
            <a:fld id="{03CBFAAE-5860-4F8F-9A96-64BCBDA8C59C}" type="datetime1">
              <a:rPr lang="nl-NL" smtClean="0"/>
              <a:t>14-7-2023</a:t>
            </a:fld>
            <a:endParaRPr lang="nl-NL"/>
          </a:p>
        </p:txBody>
      </p:sp>
      <p:sp>
        <p:nvSpPr>
          <p:cNvPr id="6" name="Tijdelijke aanduiding voor voettekst 5">
            <a:extLst>
              <a:ext uri="{FF2B5EF4-FFF2-40B4-BE49-F238E27FC236}">
                <a16:creationId xmlns:a16="http://schemas.microsoft.com/office/drawing/2014/main" id="{3E7A1986-4B66-4FE0-B96A-BAB9E7D87003}"/>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74B8598-2A11-46DA-B125-493E24676B50}"/>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9" name="Tijdelijke aanduiding voor grafiek 8">
            <a:extLst>
              <a:ext uri="{FF2B5EF4-FFF2-40B4-BE49-F238E27FC236}">
                <a16:creationId xmlns:a16="http://schemas.microsoft.com/office/drawing/2014/main" id="{711F2960-824F-41A7-AE83-87EE87493B87}"/>
              </a:ext>
            </a:extLst>
          </p:cNvPr>
          <p:cNvSpPr>
            <a:spLocks noGrp="1"/>
          </p:cNvSpPr>
          <p:nvPr>
            <p:ph type="chart" sz="quarter" idx="13" hasCustomPrompt="1"/>
          </p:nvPr>
        </p:nvSpPr>
        <p:spPr>
          <a:xfrm>
            <a:off x="506413" y="1736725"/>
            <a:ext cx="2231901" cy="2088902"/>
          </a:xfrm>
          <a:ln w="28575">
            <a:solidFill>
              <a:schemeClr val="bg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
        <p:nvSpPr>
          <p:cNvPr id="11" name="Tijdelijke aanduiding voor grafiek 8">
            <a:extLst>
              <a:ext uri="{FF2B5EF4-FFF2-40B4-BE49-F238E27FC236}">
                <a16:creationId xmlns:a16="http://schemas.microsoft.com/office/drawing/2014/main" id="{69E96FFC-1C69-48B2-8552-27BA81ECF136}"/>
              </a:ext>
            </a:extLst>
          </p:cNvPr>
          <p:cNvSpPr>
            <a:spLocks noGrp="1"/>
          </p:cNvSpPr>
          <p:nvPr>
            <p:ph type="chart" sz="quarter" idx="14" hasCustomPrompt="1"/>
          </p:nvPr>
        </p:nvSpPr>
        <p:spPr>
          <a:xfrm>
            <a:off x="523751" y="4113659"/>
            <a:ext cx="5473812" cy="2088902"/>
          </a:xfrm>
          <a:ln w="28575">
            <a:solidFill>
              <a:schemeClr val="bg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
        <p:nvSpPr>
          <p:cNvPr id="12" name="Tijdelijke aanduiding voor grafiek 8">
            <a:extLst>
              <a:ext uri="{FF2B5EF4-FFF2-40B4-BE49-F238E27FC236}">
                <a16:creationId xmlns:a16="http://schemas.microsoft.com/office/drawing/2014/main" id="{8BC19E92-8A44-4DB2-8F84-5EF7338E3FF1}"/>
              </a:ext>
            </a:extLst>
          </p:cNvPr>
          <p:cNvSpPr>
            <a:spLocks noGrp="1"/>
          </p:cNvSpPr>
          <p:nvPr>
            <p:ph type="chart" sz="quarter" idx="15" hasCustomPrompt="1"/>
          </p:nvPr>
        </p:nvSpPr>
        <p:spPr>
          <a:xfrm>
            <a:off x="6357603" y="4113659"/>
            <a:ext cx="2231901" cy="2088902"/>
          </a:xfrm>
          <a:ln w="28575">
            <a:solidFill>
              <a:schemeClr val="bg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
        <p:nvSpPr>
          <p:cNvPr id="13" name="Tijdelijke aanduiding voor grafiek 8">
            <a:extLst>
              <a:ext uri="{FF2B5EF4-FFF2-40B4-BE49-F238E27FC236}">
                <a16:creationId xmlns:a16="http://schemas.microsoft.com/office/drawing/2014/main" id="{4A3E1A10-347F-4CE1-B276-8ACF2CDB55D0}"/>
              </a:ext>
            </a:extLst>
          </p:cNvPr>
          <p:cNvSpPr>
            <a:spLocks noGrp="1"/>
          </p:cNvSpPr>
          <p:nvPr>
            <p:ph type="chart" sz="quarter" idx="16" hasCustomPrompt="1"/>
          </p:nvPr>
        </p:nvSpPr>
        <p:spPr>
          <a:xfrm>
            <a:off x="8949544" y="4113659"/>
            <a:ext cx="2231901" cy="2088902"/>
          </a:xfrm>
          <a:ln w="28575">
            <a:solidFill>
              <a:schemeClr val="bg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
        <p:nvSpPr>
          <p:cNvPr id="14" name="Tijdelijke aanduiding voor grafiek 8">
            <a:extLst>
              <a:ext uri="{FF2B5EF4-FFF2-40B4-BE49-F238E27FC236}">
                <a16:creationId xmlns:a16="http://schemas.microsoft.com/office/drawing/2014/main" id="{B90AC07E-7934-44B3-9612-79B977E37BCB}"/>
              </a:ext>
            </a:extLst>
          </p:cNvPr>
          <p:cNvSpPr>
            <a:spLocks noGrp="1"/>
          </p:cNvSpPr>
          <p:nvPr>
            <p:ph type="chart" sz="quarter" idx="17" hasCustomPrompt="1"/>
          </p:nvPr>
        </p:nvSpPr>
        <p:spPr>
          <a:xfrm>
            <a:off x="11541485" y="4113659"/>
            <a:ext cx="2231901" cy="2088902"/>
          </a:xfrm>
          <a:ln w="28575">
            <a:solidFill>
              <a:schemeClr val="bg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
        <p:nvSpPr>
          <p:cNvPr id="15" name="Tijdelijke aanduiding voor grafiek 8">
            <a:extLst>
              <a:ext uri="{FF2B5EF4-FFF2-40B4-BE49-F238E27FC236}">
                <a16:creationId xmlns:a16="http://schemas.microsoft.com/office/drawing/2014/main" id="{D95DA924-B552-4282-9E35-2A8BE433A231}"/>
              </a:ext>
            </a:extLst>
          </p:cNvPr>
          <p:cNvSpPr>
            <a:spLocks noGrp="1"/>
          </p:cNvSpPr>
          <p:nvPr>
            <p:ph type="chart" sz="quarter" idx="18" hasCustomPrompt="1"/>
          </p:nvPr>
        </p:nvSpPr>
        <p:spPr>
          <a:xfrm>
            <a:off x="11541485" y="1736725"/>
            <a:ext cx="2231901" cy="2088902"/>
          </a:xfrm>
          <a:ln w="28575">
            <a:solidFill>
              <a:schemeClr val="bg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
        <p:nvSpPr>
          <p:cNvPr id="16" name="Tijdelijke aanduiding voor grafiek 8">
            <a:extLst>
              <a:ext uri="{FF2B5EF4-FFF2-40B4-BE49-F238E27FC236}">
                <a16:creationId xmlns:a16="http://schemas.microsoft.com/office/drawing/2014/main" id="{E30A0A4B-C023-4A21-84EB-2B24033B1F13}"/>
              </a:ext>
            </a:extLst>
          </p:cNvPr>
          <p:cNvSpPr>
            <a:spLocks noGrp="1"/>
          </p:cNvSpPr>
          <p:nvPr>
            <p:ph type="chart" sz="quarter" idx="19" hasCustomPrompt="1"/>
          </p:nvPr>
        </p:nvSpPr>
        <p:spPr>
          <a:xfrm>
            <a:off x="3115691" y="1736725"/>
            <a:ext cx="8065753" cy="2088902"/>
          </a:xfrm>
          <a:ln w="28575">
            <a:solidFill>
              <a:schemeClr val="bg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Tree>
    <p:extLst>
      <p:ext uri="{BB962C8B-B14F-4D97-AF65-F5344CB8AC3E}">
        <p14:creationId xmlns:p14="http://schemas.microsoft.com/office/powerpoint/2010/main" val="4114264698"/>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picTx" preserve="1">
  <p:cSld name="Titel tekst en kleine afbeeld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84E1E2-2848-4095-A9AF-1457A6B86CF2}"/>
              </a:ext>
            </a:extLst>
          </p:cNvPr>
          <p:cNvSpPr>
            <a:spLocks noGrp="1"/>
          </p:cNvSpPr>
          <p:nvPr>
            <p:ph type="title" hasCustomPrompt="1"/>
          </p:nvPr>
        </p:nvSpPr>
        <p:spPr>
          <a:xfrm>
            <a:off x="505902" y="512764"/>
            <a:ext cx="10081135" cy="1152624"/>
          </a:xfrm>
          <a:prstGeom prst="rect">
            <a:avLst/>
          </a:prstGeom>
        </p:spPr>
        <p:txBody>
          <a:bodyPr anchor="b">
            <a:normAutofit/>
          </a:bodyPr>
          <a:lstStyle>
            <a:lvl1pPr>
              <a:defRPr sz="3500"/>
            </a:lvl1pPr>
          </a:lstStyle>
          <a:p>
            <a:r>
              <a:rPr lang="nl-NL"/>
              <a:t>Klik om stijl te bewerken </a:t>
            </a:r>
            <a:r>
              <a:rPr lang="nl-NL" err="1"/>
              <a:t>bladiebladiebladie</a:t>
            </a:r>
            <a:endParaRPr lang="nl-NL"/>
          </a:p>
        </p:txBody>
      </p:sp>
      <p:sp>
        <p:nvSpPr>
          <p:cNvPr id="3" name="Tijdelijke aanduiding voor afbeelding 2">
            <a:extLst>
              <a:ext uri="{FF2B5EF4-FFF2-40B4-BE49-F238E27FC236}">
                <a16:creationId xmlns:a16="http://schemas.microsoft.com/office/drawing/2014/main" id="{FF461707-88FE-43F5-8349-572C12FD548B}"/>
              </a:ext>
            </a:extLst>
          </p:cNvPr>
          <p:cNvSpPr>
            <a:spLocks noGrp="1"/>
          </p:cNvSpPr>
          <p:nvPr>
            <p:ph type="pic" idx="1"/>
          </p:nvPr>
        </p:nvSpPr>
        <p:spPr>
          <a:xfrm>
            <a:off x="10597654" y="2169443"/>
            <a:ext cx="3137272" cy="244899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545B07BC-56A5-4946-BC49-2A5D5FD03663}"/>
              </a:ext>
            </a:extLst>
          </p:cNvPr>
          <p:cNvSpPr>
            <a:spLocks noGrp="1"/>
          </p:cNvSpPr>
          <p:nvPr>
            <p:ph type="body" sz="half" idx="2"/>
          </p:nvPr>
        </p:nvSpPr>
        <p:spPr>
          <a:xfrm>
            <a:off x="506412" y="2169443"/>
            <a:ext cx="9609137" cy="4536158"/>
          </a:xfrm>
          <a:prstGeom prst="rect">
            <a:avLst/>
          </a:prstGeom>
        </p:spPr>
        <p:txBody>
          <a:bodyPr>
            <a:normAutofit/>
          </a:bodyPr>
          <a:lstStyle>
            <a:lvl1pPr marL="0" indent="0">
              <a:buNone/>
              <a:defRPr sz="3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DB790A8C-3858-420A-94EB-25BEC7B6F09B}"/>
              </a:ext>
            </a:extLst>
          </p:cNvPr>
          <p:cNvSpPr>
            <a:spLocks noGrp="1"/>
          </p:cNvSpPr>
          <p:nvPr>
            <p:ph type="dt" sz="half" idx="10"/>
          </p:nvPr>
        </p:nvSpPr>
        <p:spPr/>
        <p:txBody>
          <a:bodyPr/>
          <a:lstStyle/>
          <a:p>
            <a:fld id="{7BCB2B62-A88B-4FB9-B361-83A45E3D5C2A}" type="datetime1">
              <a:rPr lang="nl-NL" smtClean="0"/>
              <a:t>14-7-2023</a:t>
            </a:fld>
            <a:endParaRPr lang="nl-NL"/>
          </a:p>
        </p:txBody>
      </p:sp>
      <p:sp>
        <p:nvSpPr>
          <p:cNvPr id="6" name="Tijdelijke aanduiding voor voettekst 5">
            <a:extLst>
              <a:ext uri="{FF2B5EF4-FFF2-40B4-BE49-F238E27FC236}">
                <a16:creationId xmlns:a16="http://schemas.microsoft.com/office/drawing/2014/main" id="{A8D23E72-3138-443B-9F2B-AD4F0A13F8A3}"/>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2C182C2A-5D9E-4E3D-B281-1084B66CF2A0}"/>
              </a:ext>
            </a:extLst>
          </p:cNvPr>
          <p:cNvSpPr>
            <a:spLocks noGrp="1"/>
          </p:cNvSpPr>
          <p:nvPr>
            <p:ph type="sldNum" sz="quarter" idx="12"/>
          </p:nvPr>
        </p:nvSpPr>
        <p:spPr/>
        <p:txBody>
          <a:bodyPr/>
          <a:lstStyle/>
          <a:p>
            <a:fld id="{2B3E12A1-FC49-43F7-8A24-D23D4D4CE121}" type="slidenum">
              <a:rPr lang="nl-NL" smtClean="0"/>
              <a:t>‹nr.›</a:t>
            </a:fld>
            <a:endParaRPr lang="nl-NL"/>
          </a:p>
        </p:txBody>
      </p:sp>
    </p:spTree>
    <p:extLst>
      <p:ext uri="{BB962C8B-B14F-4D97-AF65-F5344CB8AC3E}">
        <p14:creationId xmlns:p14="http://schemas.microsoft.com/office/powerpoint/2010/main" val="4153972162"/>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Titel en drie kolommen">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E82EF1-78ED-48CC-B2D3-D7CA5A86867D}"/>
              </a:ext>
            </a:extLst>
          </p:cNvPr>
          <p:cNvSpPr>
            <a:spLocks noGrp="1"/>
          </p:cNvSpPr>
          <p:nvPr>
            <p:ph type="title"/>
          </p:nvPr>
        </p:nvSpPr>
        <p:spPr>
          <a:xfrm>
            <a:off x="500769" y="512763"/>
            <a:ext cx="10086269" cy="720576"/>
          </a:xfrm>
          <a:prstGeom prst="rect">
            <a:avLst/>
          </a:prstGeom>
        </p:spPr>
        <p:txBody>
          <a:bodyPr>
            <a:normAutofit/>
          </a:bodyPr>
          <a:lstStyle>
            <a:lvl1pPr>
              <a:defRPr sz="3500"/>
            </a:lvl1pPr>
          </a:lstStyle>
          <a:p>
            <a:r>
              <a:rPr lang="nl-NL"/>
              <a:t>Klik om stijl te bewerken</a:t>
            </a:r>
          </a:p>
        </p:txBody>
      </p:sp>
      <p:sp>
        <p:nvSpPr>
          <p:cNvPr id="3" name="Tijdelijke aanduiding voor verticale tekst 2">
            <a:extLst>
              <a:ext uri="{FF2B5EF4-FFF2-40B4-BE49-F238E27FC236}">
                <a16:creationId xmlns:a16="http://schemas.microsoft.com/office/drawing/2014/main" id="{0C8CA6F9-E8BA-4E65-8C93-06369B17CC01}"/>
              </a:ext>
            </a:extLst>
          </p:cNvPr>
          <p:cNvSpPr>
            <a:spLocks noGrp="1"/>
          </p:cNvSpPr>
          <p:nvPr>
            <p:ph type="body" orient="vert" idx="1"/>
          </p:nvPr>
        </p:nvSpPr>
        <p:spPr>
          <a:xfrm rot="16200000">
            <a:off x="-136465" y="2318652"/>
            <a:ext cx="5029826" cy="3744069"/>
          </a:xfrm>
          <a:prstGeom prst="rect">
            <a:avLst/>
          </a:prstGeo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1CE106D-928A-4471-9A89-F171AD058167}"/>
              </a:ext>
            </a:extLst>
          </p:cNvPr>
          <p:cNvSpPr>
            <a:spLocks noGrp="1"/>
          </p:cNvSpPr>
          <p:nvPr>
            <p:ph type="dt" sz="half" idx="10"/>
          </p:nvPr>
        </p:nvSpPr>
        <p:spPr/>
        <p:txBody>
          <a:bodyPr/>
          <a:lstStyle/>
          <a:p>
            <a:fld id="{136C6174-B3F9-42AE-9D2E-32C0B668AEC5}" type="datetime1">
              <a:rPr lang="nl-NL" smtClean="0"/>
              <a:t>14-7-2023</a:t>
            </a:fld>
            <a:endParaRPr lang="nl-NL"/>
          </a:p>
        </p:txBody>
      </p:sp>
      <p:sp>
        <p:nvSpPr>
          <p:cNvPr id="5" name="Tijdelijke aanduiding voor voettekst 4">
            <a:extLst>
              <a:ext uri="{FF2B5EF4-FFF2-40B4-BE49-F238E27FC236}">
                <a16:creationId xmlns:a16="http://schemas.microsoft.com/office/drawing/2014/main" id="{34EB6A2B-EF27-465F-A504-93DE198EDE8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A76D177-9B4B-4BBC-80AA-D94B65A8460C}"/>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7" name="Tijdelijke aanduiding voor verticale tekst 2">
            <a:extLst>
              <a:ext uri="{FF2B5EF4-FFF2-40B4-BE49-F238E27FC236}">
                <a16:creationId xmlns:a16="http://schemas.microsoft.com/office/drawing/2014/main" id="{E91E4F5C-6549-45E3-BE7B-B7E07FED7536}"/>
              </a:ext>
            </a:extLst>
          </p:cNvPr>
          <p:cNvSpPr>
            <a:spLocks noGrp="1"/>
          </p:cNvSpPr>
          <p:nvPr>
            <p:ph type="body" orient="vert" idx="13"/>
          </p:nvPr>
        </p:nvSpPr>
        <p:spPr>
          <a:xfrm rot="16200000">
            <a:off x="4616139" y="2318651"/>
            <a:ext cx="5029826" cy="3744069"/>
          </a:xfrm>
          <a:prstGeom prst="rect">
            <a:avLst/>
          </a:prstGeo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verticale tekst 2">
            <a:extLst>
              <a:ext uri="{FF2B5EF4-FFF2-40B4-BE49-F238E27FC236}">
                <a16:creationId xmlns:a16="http://schemas.microsoft.com/office/drawing/2014/main" id="{09C209A3-FC70-45F6-98C7-8911DDFAB72C}"/>
              </a:ext>
            </a:extLst>
          </p:cNvPr>
          <p:cNvSpPr>
            <a:spLocks noGrp="1"/>
          </p:cNvSpPr>
          <p:nvPr>
            <p:ph type="body" orient="vert" idx="14"/>
          </p:nvPr>
        </p:nvSpPr>
        <p:spPr>
          <a:xfrm rot="16200000">
            <a:off x="9368741" y="2318652"/>
            <a:ext cx="5029826" cy="3744069"/>
          </a:xfrm>
          <a:prstGeom prst="rect">
            <a:avLst/>
          </a:prstGeo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4214374079"/>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Titel tab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3AD17430-0500-41B0-B420-2ED7D86BB349}"/>
              </a:ext>
            </a:extLst>
          </p:cNvPr>
          <p:cNvSpPr>
            <a:spLocks noGrp="1"/>
          </p:cNvSpPr>
          <p:nvPr>
            <p:ph type="title" orient="vert"/>
          </p:nvPr>
        </p:nvSpPr>
        <p:spPr>
          <a:xfrm rot="16200000">
            <a:off x="3778052" y="-2757686"/>
            <a:ext cx="674290" cy="7215188"/>
          </a:xfrm>
          <a:prstGeom prst="rect">
            <a:avLst/>
          </a:prstGeom>
        </p:spPr>
        <p:txBody>
          <a:bodyPr vert="eaVert">
            <a:normAutofit/>
          </a:bodyPr>
          <a:lstStyle>
            <a:lvl1pPr>
              <a:defRPr sz="3500"/>
            </a:lvl1pPr>
          </a:lstStyle>
          <a:p>
            <a:r>
              <a:rPr lang="nl-NL"/>
              <a:t>Klik om stijl te bewerken</a:t>
            </a:r>
          </a:p>
        </p:txBody>
      </p:sp>
      <p:sp>
        <p:nvSpPr>
          <p:cNvPr id="3" name="Tijdelijke aanduiding voor verticale tekst 2">
            <a:extLst>
              <a:ext uri="{FF2B5EF4-FFF2-40B4-BE49-F238E27FC236}">
                <a16:creationId xmlns:a16="http://schemas.microsoft.com/office/drawing/2014/main" id="{912EBBE2-F2E4-43F0-8096-424D47940232}"/>
              </a:ext>
            </a:extLst>
          </p:cNvPr>
          <p:cNvSpPr>
            <a:spLocks noGrp="1"/>
          </p:cNvSpPr>
          <p:nvPr>
            <p:ph type="body" orient="vert" idx="1"/>
          </p:nvPr>
        </p:nvSpPr>
        <p:spPr>
          <a:xfrm rot="16200000">
            <a:off x="7669548" y="613903"/>
            <a:ext cx="4968205" cy="7215188"/>
          </a:xfrm>
          <a:prstGeom prst="rect">
            <a:avLst/>
          </a:prstGeo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0F84984-D210-4EE3-AEF0-7ABFD8CE84F3}"/>
              </a:ext>
            </a:extLst>
          </p:cNvPr>
          <p:cNvSpPr>
            <a:spLocks noGrp="1"/>
          </p:cNvSpPr>
          <p:nvPr>
            <p:ph type="dt" sz="half" idx="10"/>
          </p:nvPr>
        </p:nvSpPr>
        <p:spPr/>
        <p:txBody>
          <a:bodyPr/>
          <a:lstStyle/>
          <a:p>
            <a:fld id="{B9BFE47E-9A5E-455E-B83D-F02EA867A6B8}" type="datetime1">
              <a:rPr lang="nl-NL" smtClean="0"/>
              <a:t>14-7-2023</a:t>
            </a:fld>
            <a:endParaRPr lang="nl-NL"/>
          </a:p>
        </p:txBody>
      </p:sp>
      <p:sp>
        <p:nvSpPr>
          <p:cNvPr id="5" name="Tijdelijke aanduiding voor voettekst 4">
            <a:extLst>
              <a:ext uri="{FF2B5EF4-FFF2-40B4-BE49-F238E27FC236}">
                <a16:creationId xmlns:a16="http://schemas.microsoft.com/office/drawing/2014/main" id="{B38B9BDA-97D4-4F40-B5A8-8E96F1EA392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2D0705B-0933-4793-A3A9-172F28F7A19E}"/>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8" name="Tijdelijke aanduiding voor tabel 7">
            <a:extLst>
              <a:ext uri="{FF2B5EF4-FFF2-40B4-BE49-F238E27FC236}">
                <a16:creationId xmlns:a16="http://schemas.microsoft.com/office/drawing/2014/main" id="{6F8688F6-7602-445E-B0D1-5511CBA954AF}"/>
              </a:ext>
            </a:extLst>
          </p:cNvPr>
          <p:cNvSpPr>
            <a:spLocks noGrp="1"/>
          </p:cNvSpPr>
          <p:nvPr>
            <p:ph type="tbl" sz="quarter" idx="13"/>
          </p:nvPr>
        </p:nvSpPr>
        <p:spPr>
          <a:xfrm>
            <a:off x="506413" y="1737394"/>
            <a:ext cx="5327650" cy="4968206"/>
          </a:xfrm>
        </p:spPr>
        <p:txBody>
          <a:bodyPr/>
          <a:lstStyle/>
          <a:p>
            <a:endParaRPr lang="nl-NL"/>
          </a:p>
        </p:txBody>
      </p:sp>
    </p:spTree>
    <p:extLst>
      <p:ext uri="{BB962C8B-B14F-4D97-AF65-F5344CB8AC3E}">
        <p14:creationId xmlns:p14="http://schemas.microsoft.com/office/powerpoint/2010/main" val="67609498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Voorpagina: titel, subtitel, naam, funct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78026C-0C51-4D90-B055-28FC6711A9A9}"/>
              </a:ext>
            </a:extLst>
          </p:cNvPr>
          <p:cNvSpPr>
            <a:spLocks noGrp="1"/>
          </p:cNvSpPr>
          <p:nvPr>
            <p:ph type="title"/>
          </p:nvPr>
        </p:nvSpPr>
        <p:spPr>
          <a:xfrm>
            <a:off x="506414" y="512763"/>
            <a:ext cx="11664949" cy="2232025"/>
          </a:xfrm>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2BBF9B8D-C8B6-45FB-A556-593C3C13DDE3}"/>
              </a:ext>
            </a:extLst>
          </p:cNvPr>
          <p:cNvSpPr>
            <a:spLocks noGrp="1"/>
          </p:cNvSpPr>
          <p:nvPr>
            <p:ph type="dt" sz="half" idx="10"/>
          </p:nvPr>
        </p:nvSpPr>
        <p:spPr/>
        <p:txBody>
          <a:bodyPr/>
          <a:lstStyle/>
          <a:p>
            <a:fld id="{AAAB2F82-7527-4C01-BF3B-680ECBE1D512}" type="datetime1">
              <a:rPr lang="nl-NL" smtClean="0"/>
              <a:t>14-7-2023</a:t>
            </a:fld>
            <a:endParaRPr lang="nl-NL"/>
          </a:p>
        </p:txBody>
      </p:sp>
      <p:sp>
        <p:nvSpPr>
          <p:cNvPr id="4" name="Tijdelijke aanduiding voor voettekst 3">
            <a:extLst>
              <a:ext uri="{FF2B5EF4-FFF2-40B4-BE49-F238E27FC236}">
                <a16:creationId xmlns:a16="http://schemas.microsoft.com/office/drawing/2014/main" id="{9234AAD7-2FAA-4784-979A-F6DA7AACAF45}"/>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41838358-72D6-4677-A2A1-4EBF619D2FFE}"/>
              </a:ext>
            </a:extLst>
          </p:cNvPr>
          <p:cNvSpPr>
            <a:spLocks noGrp="1"/>
          </p:cNvSpPr>
          <p:nvPr>
            <p:ph type="sldNum" sz="quarter" idx="12"/>
          </p:nvPr>
        </p:nvSpPr>
        <p:spPr/>
        <p:txBody>
          <a:bodyPr/>
          <a:lstStyle/>
          <a:p>
            <a:fld id="{2B3E12A1-FC49-43F7-8A24-D23D4D4CE121}" type="slidenum">
              <a:rPr lang="nl-NL" smtClean="0"/>
              <a:pPr/>
              <a:t>‹nr.›</a:t>
            </a:fld>
            <a:endParaRPr lang="nl-NL"/>
          </a:p>
        </p:txBody>
      </p:sp>
      <p:sp>
        <p:nvSpPr>
          <p:cNvPr id="7" name="Tijdelijke aanduiding voor tekst 6">
            <a:extLst>
              <a:ext uri="{FF2B5EF4-FFF2-40B4-BE49-F238E27FC236}">
                <a16:creationId xmlns:a16="http://schemas.microsoft.com/office/drawing/2014/main" id="{80748D9D-F438-4AF9-9B0C-920825FD8A2F}"/>
              </a:ext>
            </a:extLst>
          </p:cNvPr>
          <p:cNvSpPr>
            <a:spLocks noGrp="1"/>
          </p:cNvSpPr>
          <p:nvPr>
            <p:ph type="body" sz="quarter" idx="13" hasCustomPrompt="1"/>
          </p:nvPr>
        </p:nvSpPr>
        <p:spPr>
          <a:xfrm>
            <a:off x="505902" y="3394074"/>
            <a:ext cx="10081135" cy="720725"/>
          </a:xfrm>
        </p:spPr>
        <p:txBody>
          <a:bodyPr/>
          <a:lstStyle>
            <a:lvl1pPr marL="0" indent="0">
              <a:buNone/>
              <a:defRPr/>
            </a:lvl1pPr>
          </a:lstStyle>
          <a:p>
            <a:pPr lvl="0"/>
            <a:r>
              <a:rPr lang="nl-NL"/>
              <a:t>Subtitel</a:t>
            </a:r>
          </a:p>
        </p:txBody>
      </p:sp>
      <p:sp>
        <p:nvSpPr>
          <p:cNvPr id="9" name="Tijdelijke aanduiding voor tekst 8">
            <a:extLst>
              <a:ext uri="{FF2B5EF4-FFF2-40B4-BE49-F238E27FC236}">
                <a16:creationId xmlns:a16="http://schemas.microsoft.com/office/drawing/2014/main" id="{7F8CEE1C-5858-4A88-AA67-9816EEC684E7}"/>
              </a:ext>
            </a:extLst>
          </p:cNvPr>
          <p:cNvSpPr>
            <a:spLocks noGrp="1"/>
          </p:cNvSpPr>
          <p:nvPr>
            <p:ph type="body" sz="quarter" idx="14" hasCustomPrompt="1"/>
          </p:nvPr>
        </p:nvSpPr>
        <p:spPr>
          <a:xfrm>
            <a:off x="505902" y="5841851"/>
            <a:ext cx="3456548" cy="842144"/>
          </a:xfrm>
        </p:spPr>
        <p:txBody>
          <a:bodyPr>
            <a:normAutofit/>
          </a:bodyPr>
          <a:lstStyle>
            <a:lvl1pPr marL="0" indent="0">
              <a:buNone/>
              <a:defRPr sz="2000"/>
            </a:lvl1pPr>
          </a:lstStyle>
          <a:p>
            <a:pPr lvl="0"/>
            <a:r>
              <a:rPr lang="nl-NL"/>
              <a:t>Naam</a:t>
            </a:r>
          </a:p>
          <a:p>
            <a:pPr lvl="0"/>
            <a:r>
              <a:rPr lang="nl-NL"/>
              <a:t>Functie</a:t>
            </a:r>
          </a:p>
        </p:txBody>
      </p:sp>
    </p:spTree>
    <p:extLst>
      <p:ext uri="{BB962C8B-B14F-4D97-AF65-F5344CB8AC3E}">
        <p14:creationId xmlns:p14="http://schemas.microsoft.com/office/powerpoint/2010/main" val="4198201125"/>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Inhou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CFCE3B-B537-414D-A22B-BBC7EAD17703}"/>
              </a:ext>
            </a:extLst>
          </p:cNvPr>
          <p:cNvSpPr>
            <a:spLocks noGrp="1"/>
          </p:cNvSpPr>
          <p:nvPr>
            <p:ph type="ctrTitle" hasCustomPrompt="1"/>
          </p:nvPr>
        </p:nvSpPr>
        <p:spPr>
          <a:xfrm>
            <a:off x="506413" y="512764"/>
            <a:ext cx="11664950" cy="1008608"/>
          </a:xfrm>
          <a:prstGeom prst="rect">
            <a:avLst/>
          </a:prstGeom>
        </p:spPr>
        <p:txBody>
          <a:bodyPr anchor="b"/>
          <a:lstStyle>
            <a:lvl1pPr algn="l">
              <a:defRPr sz="6000"/>
            </a:lvl1pPr>
          </a:lstStyle>
          <a:p>
            <a:r>
              <a:rPr lang="nl-NL"/>
              <a:t>Inhoud</a:t>
            </a:r>
          </a:p>
        </p:txBody>
      </p:sp>
      <p:sp>
        <p:nvSpPr>
          <p:cNvPr id="4" name="Tijdelijke aanduiding voor datum 3">
            <a:extLst>
              <a:ext uri="{FF2B5EF4-FFF2-40B4-BE49-F238E27FC236}">
                <a16:creationId xmlns:a16="http://schemas.microsoft.com/office/drawing/2014/main" id="{6827216C-C767-44F1-9301-990F04E370D0}"/>
              </a:ext>
            </a:extLst>
          </p:cNvPr>
          <p:cNvSpPr>
            <a:spLocks noGrp="1"/>
          </p:cNvSpPr>
          <p:nvPr>
            <p:ph type="dt" sz="half" idx="10"/>
          </p:nvPr>
        </p:nvSpPr>
        <p:spPr/>
        <p:txBody>
          <a:bodyPr/>
          <a:lstStyle/>
          <a:p>
            <a:fld id="{44E4FEB9-B612-4686-BC2E-A49EFF95CD64}" type="datetime1">
              <a:rPr lang="nl-NL" smtClean="0"/>
              <a:t>14-7-2023</a:t>
            </a:fld>
            <a:endParaRPr lang="nl-NL"/>
          </a:p>
        </p:txBody>
      </p:sp>
      <p:sp>
        <p:nvSpPr>
          <p:cNvPr id="5" name="Tijdelijke aanduiding voor voettekst 4">
            <a:extLst>
              <a:ext uri="{FF2B5EF4-FFF2-40B4-BE49-F238E27FC236}">
                <a16:creationId xmlns:a16="http://schemas.microsoft.com/office/drawing/2014/main" id="{662666DF-4037-40D8-99BB-35100032C14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B148889-D8B1-4C2E-99D1-FE2CAB7AB97D}"/>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13" name="Tijdelijke aanduiding voor tekst 12">
            <a:extLst>
              <a:ext uri="{FF2B5EF4-FFF2-40B4-BE49-F238E27FC236}">
                <a16:creationId xmlns:a16="http://schemas.microsoft.com/office/drawing/2014/main" id="{EA0D66BA-871B-4852-AE65-ECBDD9925EED}"/>
              </a:ext>
            </a:extLst>
          </p:cNvPr>
          <p:cNvSpPr>
            <a:spLocks noGrp="1"/>
          </p:cNvSpPr>
          <p:nvPr>
            <p:ph type="body" sz="quarter" idx="13" hasCustomPrompt="1"/>
          </p:nvPr>
        </p:nvSpPr>
        <p:spPr>
          <a:xfrm>
            <a:off x="13201650" y="1809750"/>
            <a:ext cx="554038" cy="4895850"/>
          </a:xfrm>
        </p:spPr>
        <p:txBody>
          <a:bodyPr/>
          <a:lstStyle>
            <a:lvl1pPr marL="0" indent="0" algn="r">
              <a:spcBef>
                <a:spcPts val="600"/>
              </a:spcBef>
              <a:buNone/>
              <a:defRPr/>
            </a:lvl1pPr>
          </a:lstStyle>
          <a:p>
            <a:pPr lvl="0"/>
            <a:r>
              <a:rPr lang="nl-NL"/>
              <a:t>1</a:t>
            </a:r>
          </a:p>
          <a:p>
            <a:pPr lvl="0"/>
            <a:r>
              <a:rPr lang="nl-NL"/>
              <a:t>2</a:t>
            </a:r>
          </a:p>
          <a:p>
            <a:pPr lvl="0"/>
            <a:r>
              <a:rPr lang="nl-NL"/>
              <a:t>3</a:t>
            </a:r>
          </a:p>
          <a:p>
            <a:pPr lvl="0"/>
            <a:r>
              <a:rPr lang="nl-NL"/>
              <a:t>4</a:t>
            </a:r>
          </a:p>
          <a:p>
            <a:pPr lvl="0"/>
            <a:r>
              <a:rPr lang="nl-NL"/>
              <a:t>5</a:t>
            </a:r>
          </a:p>
          <a:p>
            <a:pPr lvl="0"/>
            <a:r>
              <a:rPr lang="nl-NL"/>
              <a:t>6</a:t>
            </a:r>
          </a:p>
          <a:p>
            <a:pPr lvl="0"/>
            <a:r>
              <a:rPr lang="nl-NL"/>
              <a:t>7</a:t>
            </a:r>
          </a:p>
          <a:p>
            <a:pPr lvl="0"/>
            <a:r>
              <a:rPr lang="nl-NL"/>
              <a:t>8</a:t>
            </a:r>
          </a:p>
        </p:txBody>
      </p:sp>
      <p:sp>
        <p:nvSpPr>
          <p:cNvPr id="8" name="Tijdelijke aanduiding voor tekst 7">
            <a:extLst>
              <a:ext uri="{FF2B5EF4-FFF2-40B4-BE49-F238E27FC236}">
                <a16:creationId xmlns:a16="http://schemas.microsoft.com/office/drawing/2014/main" id="{8C85DFA6-32D3-4E2A-A896-E5C381C3D153}"/>
              </a:ext>
            </a:extLst>
          </p:cNvPr>
          <p:cNvSpPr>
            <a:spLocks noGrp="1"/>
          </p:cNvSpPr>
          <p:nvPr>
            <p:ph type="body" sz="quarter" idx="14"/>
          </p:nvPr>
        </p:nvSpPr>
        <p:spPr>
          <a:xfrm>
            <a:off x="506413" y="1809751"/>
            <a:ext cx="12385675" cy="489585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3623111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Titel tekst en icoontjes">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D8F374-80AD-4784-BE20-FF037896BDC5}"/>
              </a:ext>
            </a:extLst>
          </p:cNvPr>
          <p:cNvSpPr>
            <a:spLocks noGrp="1"/>
          </p:cNvSpPr>
          <p:nvPr>
            <p:ph type="title" hasCustomPrompt="1"/>
          </p:nvPr>
        </p:nvSpPr>
        <p:spPr>
          <a:xfrm>
            <a:off x="506066" y="520140"/>
            <a:ext cx="11665297" cy="1865327"/>
          </a:xfrm>
          <a:prstGeom prst="rect">
            <a:avLst/>
          </a:prstGeom>
        </p:spPr>
        <p:txBody>
          <a:bodyPr>
            <a:normAutofit/>
          </a:bodyPr>
          <a:lstStyle>
            <a:lvl1pPr>
              <a:defRPr sz="6000"/>
            </a:lvl1pPr>
          </a:lstStyle>
          <a:p>
            <a:r>
              <a:rPr lang="nl-NL"/>
              <a:t>Klik om stijl te bewerken </a:t>
            </a:r>
            <a:r>
              <a:rPr lang="nl-NL" err="1"/>
              <a:t>bladiebla</a:t>
            </a:r>
            <a:endParaRPr lang="nl-NL"/>
          </a:p>
        </p:txBody>
      </p:sp>
      <p:sp>
        <p:nvSpPr>
          <p:cNvPr id="3" name="Tijdelijke aanduiding voor inhoud 2">
            <a:extLst>
              <a:ext uri="{FF2B5EF4-FFF2-40B4-BE49-F238E27FC236}">
                <a16:creationId xmlns:a16="http://schemas.microsoft.com/office/drawing/2014/main" id="{170867AF-54F1-4CAE-A106-274054A43856}"/>
              </a:ext>
            </a:extLst>
          </p:cNvPr>
          <p:cNvSpPr>
            <a:spLocks noGrp="1"/>
          </p:cNvSpPr>
          <p:nvPr>
            <p:ph idx="1"/>
          </p:nvPr>
        </p:nvSpPr>
        <p:spPr>
          <a:xfrm>
            <a:off x="505903" y="2744788"/>
            <a:ext cx="13249785" cy="2448991"/>
          </a:xfrm>
          <a:prstGeom prst="rect">
            <a:avLst/>
          </a:prstGeom>
        </p:spPr>
        <p:txBody>
          <a:bodyPr/>
          <a:lstStyle>
            <a:lvl1pPr marL="0" indent="0" algn="l">
              <a:buNone/>
              <a:defRPr/>
            </a:lvl1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F10877C3-97E4-40B5-ADFE-8423E11AA79D}"/>
              </a:ext>
            </a:extLst>
          </p:cNvPr>
          <p:cNvSpPr>
            <a:spLocks noGrp="1"/>
          </p:cNvSpPr>
          <p:nvPr>
            <p:ph type="dt" sz="half" idx="10"/>
          </p:nvPr>
        </p:nvSpPr>
        <p:spPr/>
        <p:txBody>
          <a:bodyPr/>
          <a:lstStyle/>
          <a:p>
            <a:fld id="{EFA426B1-AFC0-4CB5-A177-6DEABABC1936}" type="datetime1">
              <a:rPr lang="nl-NL" smtClean="0"/>
              <a:t>14-7-2023</a:t>
            </a:fld>
            <a:endParaRPr lang="nl-NL"/>
          </a:p>
        </p:txBody>
      </p:sp>
      <p:sp>
        <p:nvSpPr>
          <p:cNvPr id="5" name="Tijdelijke aanduiding voor voettekst 4">
            <a:extLst>
              <a:ext uri="{FF2B5EF4-FFF2-40B4-BE49-F238E27FC236}">
                <a16:creationId xmlns:a16="http://schemas.microsoft.com/office/drawing/2014/main" id="{E5809D92-FC55-47A1-ACFB-9238A801300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7A40B22-4A10-4281-8B89-425A5FCE01CA}"/>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15" name="Tijdelijke aanduiding voor afbeelding 14">
            <a:extLst>
              <a:ext uri="{FF2B5EF4-FFF2-40B4-BE49-F238E27FC236}">
                <a16:creationId xmlns:a16="http://schemas.microsoft.com/office/drawing/2014/main" id="{2055C495-6788-4652-AD45-309448A6FB1F}"/>
              </a:ext>
            </a:extLst>
          </p:cNvPr>
          <p:cNvSpPr>
            <a:spLocks noGrp="1"/>
          </p:cNvSpPr>
          <p:nvPr>
            <p:ph type="pic" sz="quarter" idx="13" hasCustomPrompt="1"/>
          </p:nvPr>
        </p:nvSpPr>
        <p:spPr>
          <a:xfrm>
            <a:off x="730250" y="5684568"/>
            <a:ext cx="1771650" cy="1338531"/>
          </a:xfrm>
        </p:spPr>
        <p:txBody>
          <a:bodyPr/>
          <a:lstStyle>
            <a:lvl1pPr marL="0" indent="0">
              <a:buNone/>
              <a:defRPr/>
            </a:lvl1pPr>
          </a:lstStyle>
          <a:p>
            <a:r>
              <a:rPr lang="nl-NL"/>
              <a:t>Icoon1</a:t>
            </a:r>
          </a:p>
        </p:txBody>
      </p:sp>
      <p:sp>
        <p:nvSpPr>
          <p:cNvPr id="16" name="Tijdelijke aanduiding voor afbeelding 14">
            <a:extLst>
              <a:ext uri="{FF2B5EF4-FFF2-40B4-BE49-F238E27FC236}">
                <a16:creationId xmlns:a16="http://schemas.microsoft.com/office/drawing/2014/main" id="{6F11893D-48CA-48CC-BACD-55B1187A05AB}"/>
              </a:ext>
            </a:extLst>
          </p:cNvPr>
          <p:cNvSpPr>
            <a:spLocks noGrp="1"/>
          </p:cNvSpPr>
          <p:nvPr>
            <p:ph type="pic" sz="quarter" idx="14" hasCustomPrompt="1"/>
          </p:nvPr>
        </p:nvSpPr>
        <p:spPr>
          <a:xfrm>
            <a:off x="3149606" y="5684568"/>
            <a:ext cx="1771650" cy="1338531"/>
          </a:xfrm>
        </p:spPr>
        <p:txBody>
          <a:bodyPr/>
          <a:lstStyle>
            <a:lvl1pPr marL="0" indent="0">
              <a:buNone/>
              <a:defRPr/>
            </a:lvl1pPr>
          </a:lstStyle>
          <a:p>
            <a:r>
              <a:rPr lang="nl-NL"/>
              <a:t>Icoon2</a:t>
            </a:r>
          </a:p>
        </p:txBody>
      </p:sp>
      <p:sp>
        <p:nvSpPr>
          <p:cNvPr id="17" name="Tijdelijke aanduiding voor afbeelding 14">
            <a:extLst>
              <a:ext uri="{FF2B5EF4-FFF2-40B4-BE49-F238E27FC236}">
                <a16:creationId xmlns:a16="http://schemas.microsoft.com/office/drawing/2014/main" id="{9CEED95B-D249-4DFC-8639-525542DBE2DD}"/>
              </a:ext>
            </a:extLst>
          </p:cNvPr>
          <p:cNvSpPr>
            <a:spLocks noGrp="1"/>
          </p:cNvSpPr>
          <p:nvPr>
            <p:ph type="pic" sz="quarter" idx="15" hasCustomPrompt="1"/>
          </p:nvPr>
        </p:nvSpPr>
        <p:spPr>
          <a:xfrm>
            <a:off x="5568418" y="5684300"/>
            <a:ext cx="1771650" cy="1338530"/>
          </a:xfrm>
        </p:spPr>
        <p:txBody>
          <a:bodyPr/>
          <a:lstStyle>
            <a:lvl1pPr marL="0" indent="0">
              <a:buNone/>
              <a:defRPr/>
            </a:lvl1pPr>
          </a:lstStyle>
          <a:p>
            <a:r>
              <a:rPr lang="nl-NL"/>
              <a:t>Icoon3</a:t>
            </a:r>
          </a:p>
        </p:txBody>
      </p:sp>
    </p:spTree>
    <p:extLst>
      <p:ext uri="{BB962C8B-B14F-4D97-AF65-F5344CB8AC3E}">
        <p14:creationId xmlns:p14="http://schemas.microsoft.com/office/powerpoint/2010/main" val="2504350626"/>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Titel teskt en afbeeld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D570BD-F1D5-431F-BC45-EE9CF37006FF}"/>
              </a:ext>
            </a:extLst>
          </p:cNvPr>
          <p:cNvSpPr>
            <a:spLocks noGrp="1"/>
          </p:cNvSpPr>
          <p:nvPr>
            <p:ph type="title"/>
          </p:nvPr>
        </p:nvSpPr>
        <p:spPr>
          <a:xfrm>
            <a:off x="506414" y="512763"/>
            <a:ext cx="11664950" cy="1862138"/>
          </a:xfrm>
          <a:prstGeom prst="rect">
            <a:avLst/>
          </a:prstGeo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BA77790E-9DAB-4A11-A936-CA3A0B8D4D64}"/>
              </a:ext>
            </a:extLst>
          </p:cNvPr>
          <p:cNvSpPr>
            <a:spLocks noGrp="1"/>
          </p:cNvSpPr>
          <p:nvPr>
            <p:ph type="body" idx="1"/>
          </p:nvPr>
        </p:nvSpPr>
        <p:spPr>
          <a:xfrm>
            <a:off x="5402114" y="2889250"/>
            <a:ext cx="8316000" cy="3816350"/>
          </a:xfrm>
          <a:prstGeom prst="rect">
            <a:avLst/>
          </a:prstGeom>
        </p:spPr>
        <p:txBody>
          <a:bodyPr>
            <a:normAutofit/>
          </a:bodyPr>
          <a:lstStyle>
            <a:lvl1pPr marL="0" indent="0">
              <a:buNone/>
              <a:defRPr kumimoji="0" lang="nl-NL" sz="3500" b="0" i="0" u="none" strike="noStrike" kern="1200" cap="none" spc="55" normalizeH="0" baseline="0" dirty="0" smtClean="0">
                <a:ln>
                  <a:noFill/>
                </a:ln>
                <a:solidFill>
                  <a:schemeClr val="bg1"/>
                </a:solidFill>
                <a:effectLst/>
                <a:uLnTx/>
                <a:uFillTx/>
                <a:latin typeface="WorkSans-Ligh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604BD8BE-A104-4126-AF43-4EF4EC16938A}"/>
              </a:ext>
            </a:extLst>
          </p:cNvPr>
          <p:cNvSpPr>
            <a:spLocks noGrp="1"/>
          </p:cNvSpPr>
          <p:nvPr>
            <p:ph type="dt" sz="half" idx="10"/>
          </p:nvPr>
        </p:nvSpPr>
        <p:spPr/>
        <p:txBody>
          <a:bodyPr/>
          <a:lstStyle/>
          <a:p>
            <a:fld id="{F8B90CA8-4562-4A67-B7DD-0604D2C6D685}" type="datetime1">
              <a:rPr lang="nl-NL" smtClean="0"/>
              <a:t>14-7-2023</a:t>
            </a:fld>
            <a:endParaRPr lang="nl-NL"/>
          </a:p>
        </p:txBody>
      </p:sp>
      <p:sp>
        <p:nvSpPr>
          <p:cNvPr id="5" name="Tijdelijke aanduiding voor voettekst 4">
            <a:extLst>
              <a:ext uri="{FF2B5EF4-FFF2-40B4-BE49-F238E27FC236}">
                <a16:creationId xmlns:a16="http://schemas.microsoft.com/office/drawing/2014/main" id="{66F646B6-6450-4662-B08E-94F74061974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DC527AB-18F4-4358-ABBC-6B9B48E510C6}"/>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8" name="Tijdelijke aanduiding voor afbeelding 7">
            <a:extLst>
              <a:ext uri="{FF2B5EF4-FFF2-40B4-BE49-F238E27FC236}">
                <a16:creationId xmlns:a16="http://schemas.microsoft.com/office/drawing/2014/main" id="{6015F593-A86D-4731-AD64-6235518838BB}"/>
              </a:ext>
            </a:extLst>
          </p:cNvPr>
          <p:cNvSpPr>
            <a:spLocks noGrp="1"/>
          </p:cNvSpPr>
          <p:nvPr>
            <p:ph type="pic" sz="quarter" idx="13"/>
          </p:nvPr>
        </p:nvSpPr>
        <p:spPr>
          <a:xfrm>
            <a:off x="506412" y="2889250"/>
            <a:ext cx="4248126" cy="3816350"/>
          </a:xfrm>
        </p:spPr>
        <p:txBody>
          <a:bodyPr/>
          <a:lstStyle/>
          <a:p>
            <a:endParaRPr lang="nl-NL"/>
          </a:p>
        </p:txBody>
      </p:sp>
    </p:spTree>
    <p:extLst>
      <p:ext uri="{BB962C8B-B14F-4D97-AF65-F5344CB8AC3E}">
        <p14:creationId xmlns:p14="http://schemas.microsoft.com/office/powerpoint/2010/main" val="1984148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el met figuurtegels">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EFA915-5829-4AA1-ADEB-A1AA0BFA016B}"/>
              </a:ext>
            </a:extLst>
          </p:cNvPr>
          <p:cNvSpPr>
            <a:spLocks noGrp="1"/>
          </p:cNvSpPr>
          <p:nvPr>
            <p:ph type="title"/>
          </p:nvPr>
        </p:nvSpPr>
        <p:spPr>
          <a:xfrm>
            <a:off x="506413" y="512765"/>
            <a:ext cx="10080625" cy="503238"/>
          </a:xfrm>
          <a:prstGeom prst="rect">
            <a:avLst/>
          </a:prstGeom>
        </p:spPr>
        <p:txBody>
          <a:bodyPr anchor="b"/>
          <a:lstStyle>
            <a:lvl1pPr>
              <a:defRPr sz="3200"/>
            </a:lvl1pPr>
          </a:lstStyle>
          <a:p>
            <a:r>
              <a:rPr lang="nl-NL"/>
              <a:t>Klik om stijl te bewerken</a:t>
            </a:r>
          </a:p>
        </p:txBody>
      </p:sp>
      <p:sp>
        <p:nvSpPr>
          <p:cNvPr id="5" name="Tijdelijke aanduiding voor datum 4">
            <a:extLst>
              <a:ext uri="{FF2B5EF4-FFF2-40B4-BE49-F238E27FC236}">
                <a16:creationId xmlns:a16="http://schemas.microsoft.com/office/drawing/2014/main" id="{B15BEA0A-0B94-411E-A1F6-815415CC0C11}"/>
              </a:ext>
            </a:extLst>
          </p:cNvPr>
          <p:cNvSpPr>
            <a:spLocks noGrp="1"/>
          </p:cNvSpPr>
          <p:nvPr>
            <p:ph type="dt" sz="half" idx="10"/>
          </p:nvPr>
        </p:nvSpPr>
        <p:spPr/>
        <p:txBody>
          <a:bodyPr/>
          <a:lstStyle/>
          <a:p>
            <a:fld id="{3F5ED2DF-4EF9-469E-92A6-11E38060D37A}" type="datetime1">
              <a:rPr lang="nl-NL" smtClean="0"/>
              <a:t>14-7-2023</a:t>
            </a:fld>
            <a:endParaRPr lang="nl-NL"/>
          </a:p>
        </p:txBody>
      </p:sp>
      <p:sp>
        <p:nvSpPr>
          <p:cNvPr id="6" name="Tijdelijke aanduiding voor voettekst 5">
            <a:extLst>
              <a:ext uri="{FF2B5EF4-FFF2-40B4-BE49-F238E27FC236}">
                <a16:creationId xmlns:a16="http://schemas.microsoft.com/office/drawing/2014/main" id="{3E7A1986-4B66-4FE0-B96A-BAB9E7D87003}"/>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74B8598-2A11-46DA-B125-493E24676B50}"/>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9" name="Tijdelijke aanduiding voor grafiek 8">
            <a:extLst>
              <a:ext uri="{FF2B5EF4-FFF2-40B4-BE49-F238E27FC236}">
                <a16:creationId xmlns:a16="http://schemas.microsoft.com/office/drawing/2014/main" id="{711F2960-824F-41A7-AE83-87EE87493B87}"/>
              </a:ext>
            </a:extLst>
          </p:cNvPr>
          <p:cNvSpPr>
            <a:spLocks noGrp="1"/>
          </p:cNvSpPr>
          <p:nvPr>
            <p:ph type="chart" sz="quarter" idx="13" hasCustomPrompt="1"/>
          </p:nvPr>
        </p:nvSpPr>
        <p:spPr>
          <a:xfrm>
            <a:off x="506413" y="1736725"/>
            <a:ext cx="2231901" cy="2088902"/>
          </a:xfrm>
          <a:ln w="28575">
            <a:solidFill>
              <a:schemeClr val="tx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
        <p:nvSpPr>
          <p:cNvPr id="11" name="Tijdelijke aanduiding voor grafiek 8">
            <a:extLst>
              <a:ext uri="{FF2B5EF4-FFF2-40B4-BE49-F238E27FC236}">
                <a16:creationId xmlns:a16="http://schemas.microsoft.com/office/drawing/2014/main" id="{69E96FFC-1C69-48B2-8552-27BA81ECF136}"/>
              </a:ext>
            </a:extLst>
          </p:cNvPr>
          <p:cNvSpPr>
            <a:spLocks noGrp="1"/>
          </p:cNvSpPr>
          <p:nvPr>
            <p:ph type="chart" sz="quarter" idx="14" hasCustomPrompt="1"/>
          </p:nvPr>
        </p:nvSpPr>
        <p:spPr>
          <a:xfrm>
            <a:off x="523751" y="4113659"/>
            <a:ext cx="5473812" cy="2088902"/>
          </a:xfrm>
          <a:ln w="28575">
            <a:solidFill>
              <a:schemeClr val="tx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
        <p:nvSpPr>
          <p:cNvPr id="12" name="Tijdelijke aanduiding voor grafiek 8">
            <a:extLst>
              <a:ext uri="{FF2B5EF4-FFF2-40B4-BE49-F238E27FC236}">
                <a16:creationId xmlns:a16="http://schemas.microsoft.com/office/drawing/2014/main" id="{8BC19E92-8A44-4DB2-8F84-5EF7338E3FF1}"/>
              </a:ext>
            </a:extLst>
          </p:cNvPr>
          <p:cNvSpPr>
            <a:spLocks noGrp="1"/>
          </p:cNvSpPr>
          <p:nvPr>
            <p:ph type="chart" sz="quarter" idx="15" hasCustomPrompt="1"/>
          </p:nvPr>
        </p:nvSpPr>
        <p:spPr>
          <a:xfrm>
            <a:off x="6357603" y="4113659"/>
            <a:ext cx="2231901" cy="2088902"/>
          </a:xfrm>
          <a:ln w="28575">
            <a:solidFill>
              <a:schemeClr val="tx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
        <p:nvSpPr>
          <p:cNvPr id="13" name="Tijdelijke aanduiding voor grafiek 8">
            <a:extLst>
              <a:ext uri="{FF2B5EF4-FFF2-40B4-BE49-F238E27FC236}">
                <a16:creationId xmlns:a16="http://schemas.microsoft.com/office/drawing/2014/main" id="{4A3E1A10-347F-4CE1-B276-8ACF2CDB55D0}"/>
              </a:ext>
            </a:extLst>
          </p:cNvPr>
          <p:cNvSpPr>
            <a:spLocks noGrp="1"/>
          </p:cNvSpPr>
          <p:nvPr>
            <p:ph type="chart" sz="quarter" idx="16" hasCustomPrompt="1"/>
          </p:nvPr>
        </p:nvSpPr>
        <p:spPr>
          <a:xfrm>
            <a:off x="8949544" y="4113659"/>
            <a:ext cx="2231901" cy="2088902"/>
          </a:xfrm>
          <a:ln w="28575">
            <a:solidFill>
              <a:schemeClr val="tx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
        <p:nvSpPr>
          <p:cNvPr id="14" name="Tijdelijke aanduiding voor grafiek 8">
            <a:extLst>
              <a:ext uri="{FF2B5EF4-FFF2-40B4-BE49-F238E27FC236}">
                <a16:creationId xmlns:a16="http://schemas.microsoft.com/office/drawing/2014/main" id="{B90AC07E-7934-44B3-9612-79B977E37BCB}"/>
              </a:ext>
            </a:extLst>
          </p:cNvPr>
          <p:cNvSpPr>
            <a:spLocks noGrp="1"/>
          </p:cNvSpPr>
          <p:nvPr>
            <p:ph type="chart" sz="quarter" idx="17" hasCustomPrompt="1"/>
          </p:nvPr>
        </p:nvSpPr>
        <p:spPr>
          <a:xfrm>
            <a:off x="11541485" y="4113659"/>
            <a:ext cx="2231901" cy="2088902"/>
          </a:xfrm>
          <a:ln w="28575">
            <a:solidFill>
              <a:schemeClr val="tx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
        <p:nvSpPr>
          <p:cNvPr id="15" name="Tijdelijke aanduiding voor grafiek 8">
            <a:extLst>
              <a:ext uri="{FF2B5EF4-FFF2-40B4-BE49-F238E27FC236}">
                <a16:creationId xmlns:a16="http://schemas.microsoft.com/office/drawing/2014/main" id="{D95DA924-B552-4282-9E35-2A8BE433A231}"/>
              </a:ext>
            </a:extLst>
          </p:cNvPr>
          <p:cNvSpPr>
            <a:spLocks noGrp="1"/>
          </p:cNvSpPr>
          <p:nvPr>
            <p:ph type="chart" sz="quarter" idx="18" hasCustomPrompt="1"/>
          </p:nvPr>
        </p:nvSpPr>
        <p:spPr>
          <a:xfrm>
            <a:off x="11541485" y="1736725"/>
            <a:ext cx="2231901" cy="2088902"/>
          </a:xfrm>
          <a:ln w="28575">
            <a:solidFill>
              <a:schemeClr val="tx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
        <p:nvSpPr>
          <p:cNvPr id="16" name="Tijdelijke aanduiding voor grafiek 8">
            <a:extLst>
              <a:ext uri="{FF2B5EF4-FFF2-40B4-BE49-F238E27FC236}">
                <a16:creationId xmlns:a16="http://schemas.microsoft.com/office/drawing/2014/main" id="{E30A0A4B-C023-4A21-84EB-2B24033B1F13}"/>
              </a:ext>
            </a:extLst>
          </p:cNvPr>
          <p:cNvSpPr>
            <a:spLocks noGrp="1"/>
          </p:cNvSpPr>
          <p:nvPr>
            <p:ph type="chart" sz="quarter" idx="19" hasCustomPrompt="1"/>
          </p:nvPr>
        </p:nvSpPr>
        <p:spPr>
          <a:xfrm>
            <a:off x="3115691" y="1736725"/>
            <a:ext cx="8065753" cy="2088902"/>
          </a:xfrm>
          <a:ln w="28575">
            <a:solidFill>
              <a:schemeClr val="tx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Tree>
    <p:extLst>
      <p:ext uri="{BB962C8B-B14F-4D97-AF65-F5344CB8AC3E}">
        <p14:creationId xmlns:p14="http://schemas.microsoft.com/office/powerpoint/2010/main" val="826548530"/>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woObj" preserve="1">
  <p:cSld name="Titel en twee kolommen">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03CFC4-12BA-4A18-AE1B-2E5D83EF5B8D}"/>
              </a:ext>
            </a:extLst>
          </p:cNvPr>
          <p:cNvSpPr>
            <a:spLocks noGrp="1"/>
          </p:cNvSpPr>
          <p:nvPr>
            <p:ph type="title" hasCustomPrompt="1"/>
          </p:nvPr>
        </p:nvSpPr>
        <p:spPr>
          <a:xfrm>
            <a:off x="517526" y="527844"/>
            <a:ext cx="11653837" cy="1739106"/>
          </a:xfrm>
          <a:prstGeom prst="rect">
            <a:avLst/>
          </a:prstGeom>
        </p:spPr>
        <p:txBody>
          <a:bodyPr>
            <a:normAutofit/>
          </a:bodyPr>
          <a:lstStyle>
            <a:lvl1pPr>
              <a:defRPr sz="6000"/>
            </a:lvl1pPr>
          </a:lstStyle>
          <a:p>
            <a:r>
              <a:rPr lang="nl-NL"/>
              <a:t>Klik om stijl te bewerken </a:t>
            </a:r>
            <a:r>
              <a:rPr lang="nl-NL" err="1"/>
              <a:t>bladie</a:t>
            </a:r>
            <a:endParaRPr lang="nl-NL"/>
          </a:p>
        </p:txBody>
      </p:sp>
      <p:sp>
        <p:nvSpPr>
          <p:cNvPr id="3" name="Tijdelijke aanduiding voor inhoud 2">
            <a:extLst>
              <a:ext uri="{FF2B5EF4-FFF2-40B4-BE49-F238E27FC236}">
                <a16:creationId xmlns:a16="http://schemas.microsoft.com/office/drawing/2014/main" id="{9FEC95E8-7D2E-4861-B403-FD4FEC497704}"/>
              </a:ext>
            </a:extLst>
          </p:cNvPr>
          <p:cNvSpPr>
            <a:spLocks noGrp="1"/>
          </p:cNvSpPr>
          <p:nvPr>
            <p:ph sz="half" idx="1"/>
          </p:nvPr>
        </p:nvSpPr>
        <p:spPr>
          <a:xfrm>
            <a:off x="505902" y="2889251"/>
            <a:ext cx="6190555" cy="3816350"/>
          </a:xfrm>
          <a:prstGeom prst="rect">
            <a:avLst/>
          </a:prstGeo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FE64CBBB-486D-4C65-ABBF-2AFEDFA84EC5}"/>
              </a:ext>
            </a:extLst>
          </p:cNvPr>
          <p:cNvSpPr>
            <a:spLocks noGrp="1"/>
          </p:cNvSpPr>
          <p:nvPr>
            <p:ph sz="half" idx="2"/>
          </p:nvPr>
        </p:nvSpPr>
        <p:spPr>
          <a:xfrm>
            <a:off x="7562850" y="2889251"/>
            <a:ext cx="6190556" cy="3816350"/>
          </a:xfrm>
          <a:prstGeom prst="rect">
            <a:avLst/>
          </a:prstGeo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897E6CAB-7E1E-4DF6-BDB2-D236B665F8C6}"/>
              </a:ext>
            </a:extLst>
          </p:cNvPr>
          <p:cNvSpPr>
            <a:spLocks noGrp="1"/>
          </p:cNvSpPr>
          <p:nvPr>
            <p:ph type="dt" sz="half" idx="10"/>
          </p:nvPr>
        </p:nvSpPr>
        <p:spPr/>
        <p:txBody>
          <a:bodyPr/>
          <a:lstStyle/>
          <a:p>
            <a:fld id="{1141DE0E-34E6-42E3-B482-6422CA888DD0}" type="datetime1">
              <a:rPr lang="nl-NL" smtClean="0"/>
              <a:t>14-7-2023</a:t>
            </a:fld>
            <a:endParaRPr lang="nl-NL"/>
          </a:p>
        </p:txBody>
      </p:sp>
      <p:sp>
        <p:nvSpPr>
          <p:cNvPr id="6" name="Tijdelijke aanduiding voor voettekst 5">
            <a:extLst>
              <a:ext uri="{FF2B5EF4-FFF2-40B4-BE49-F238E27FC236}">
                <a16:creationId xmlns:a16="http://schemas.microsoft.com/office/drawing/2014/main" id="{20690AB9-CAE6-44F3-9967-4162220652A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76F7FD4-3EC5-418A-BE20-8F778A3E68D0}"/>
              </a:ext>
            </a:extLst>
          </p:cNvPr>
          <p:cNvSpPr>
            <a:spLocks noGrp="1"/>
          </p:cNvSpPr>
          <p:nvPr>
            <p:ph type="sldNum" sz="quarter" idx="12"/>
          </p:nvPr>
        </p:nvSpPr>
        <p:spPr/>
        <p:txBody>
          <a:bodyPr/>
          <a:lstStyle/>
          <a:p>
            <a:fld id="{2B3E12A1-FC49-43F7-8A24-D23D4D4CE121}" type="slidenum">
              <a:rPr lang="nl-NL" smtClean="0"/>
              <a:t>‹nr.›</a:t>
            </a:fld>
            <a:endParaRPr lang="nl-NL"/>
          </a:p>
        </p:txBody>
      </p:sp>
    </p:spTree>
    <p:extLst>
      <p:ext uri="{BB962C8B-B14F-4D97-AF65-F5344CB8AC3E}">
        <p14:creationId xmlns:p14="http://schemas.microsoft.com/office/powerpoint/2010/main" val="4152301480"/>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Titel subtitel en twee kolommen">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A1CD70-3D62-47C6-B142-E929C53EC282}"/>
              </a:ext>
            </a:extLst>
          </p:cNvPr>
          <p:cNvSpPr>
            <a:spLocks noGrp="1"/>
          </p:cNvSpPr>
          <p:nvPr>
            <p:ph type="title" hasCustomPrompt="1"/>
          </p:nvPr>
        </p:nvSpPr>
        <p:spPr>
          <a:xfrm>
            <a:off x="506414" y="512763"/>
            <a:ext cx="11664950" cy="1800696"/>
          </a:xfrm>
          <a:prstGeom prst="rect">
            <a:avLst/>
          </a:prstGeom>
        </p:spPr>
        <p:txBody>
          <a:bodyPr/>
          <a:lstStyle>
            <a:lvl1pPr>
              <a:defRPr sz="6000"/>
            </a:lvl1pPr>
          </a:lstStyle>
          <a:p>
            <a:r>
              <a:rPr lang="nl-NL"/>
              <a:t>Klik om stijl te bewerken </a:t>
            </a:r>
            <a:r>
              <a:rPr lang="nl-NL" err="1"/>
              <a:t>bladi</a:t>
            </a:r>
            <a:endParaRPr lang="nl-NL"/>
          </a:p>
        </p:txBody>
      </p:sp>
      <p:sp>
        <p:nvSpPr>
          <p:cNvPr id="3" name="Tijdelijke aanduiding voor tekst 2">
            <a:extLst>
              <a:ext uri="{FF2B5EF4-FFF2-40B4-BE49-F238E27FC236}">
                <a16:creationId xmlns:a16="http://schemas.microsoft.com/office/drawing/2014/main" id="{7099F65E-024C-43C1-85A2-156B1CE5F5AD}"/>
              </a:ext>
            </a:extLst>
          </p:cNvPr>
          <p:cNvSpPr>
            <a:spLocks noGrp="1"/>
          </p:cNvSpPr>
          <p:nvPr>
            <p:ph type="body" idx="1" hasCustomPrompt="1"/>
          </p:nvPr>
        </p:nvSpPr>
        <p:spPr>
          <a:xfrm>
            <a:off x="502729" y="2443634"/>
            <a:ext cx="6196025" cy="1022350"/>
          </a:xfrm>
          <a:prstGeom prst="rect">
            <a:avLst/>
          </a:prstGeom>
        </p:spPr>
        <p:txBody>
          <a:bodyPr anchor="b">
            <a:normAutofit/>
          </a:bodyPr>
          <a:lstStyle>
            <a:lvl1pPr marL="0" indent="0">
              <a:buNone/>
              <a:defRPr sz="35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Subtitel</a:t>
            </a:r>
          </a:p>
        </p:txBody>
      </p:sp>
      <p:sp>
        <p:nvSpPr>
          <p:cNvPr id="4" name="Tijdelijke aanduiding voor inhoud 3">
            <a:extLst>
              <a:ext uri="{FF2B5EF4-FFF2-40B4-BE49-F238E27FC236}">
                <a16:creationId xmlns:a16="http://schemas.microsoft.com/office/drawing/2014/main" id="{51DAFAA7-2AF8-4132-9EEB-28D8237E62B0}"/>
              </a:ext>
            </a:extLst>
          </p:cNvPr>
          <p:cNvSpPr>
            <a:spLocks noGrp="1"/>
          </p:cNvSpPr>
          <p:nvPr>
            <p:ph sz="half" idx="2"/>
          </p:nvPr>
        </p:nvSpPr>
        <p:spPr>
          <a:xfrm>
            <a:off x="502729" y="3590131"/>
            <a:ext cx="6196025" cy="3115469"/>
          </a:xfrm>
          <a:prstGeom prst="rect">
            <a:avLst/>
          </a:prstGeo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76D35FF4-B972-48B9-9F67-ACB6B4281B2F}"/>
              </a:ext>
            </a:extLst>
          </p:cNvPr>
          <p:cNvSpPr>
            <a:spLocks noGrp="1"/>
          </p:cNvSpPr>
          <p:nvPr>
            <p:ph type="body" sz="quarter" idx="3" hasCustomPrompt="1"/>
          </p:nvPr>
        </p:nvSpPr>
        <p:spPr>
          <a:xfrm>
            <a:off x="7558077" y="2437606"/>
            <a:ext cx="6197612" cy="1022350"/>
          </a:xfrm>
          <a:prstGeom prst="rect">
            <a:avLst/>
          </a:prstGeom>
        </p:spPr>
        <p:txBody>
          <a:bodyPr anchor="b">
            <a:normAutofit/>
          </a:bodyPr>
          <a:lstStyle>
            <a:lvl1pPr marL="0" indent="0">
              <a:buNone/>
              <a:defRPr sz="35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Subtitel</a:t>
            </a:r>
          </a:p>
        </p:txBody>
      </p:sp>
      <p:sp>
        <p:nvSpPr>
          <p:cNvPr id="6" name="Tijdelijke aanduiding voor inhoud 5">
            <a:extLst>
              <a:ext uri="{FF2B5EF4-FFF2-40B4-BE49-F238E27FC236}">
                <a16:creationId xmlns:a16="http://schemas.microsoft.com/office/drawing/2014/main" id="{9545E2F9-4826-4988-A13E-1DE67886BF67}"/>
              </a:ext>
            </a:extLst>
          </p:cNvPr>
          <p:cNvSpPr>
            <a:spLocks noGrp="1"/>
          </p:cNvSpPr>
          <p:nvPr>
            <p:ph sz="quarter" idx="4"/>
          </p:nvPr>
        </p:nvSpPr>
        <p:spPr>
          <a:xfrm>
            <a:off x="7558076" y="3590131"/>
            <a:ext cx="6196025" cy="3115469"/>
          </a:xfrm>
          <a:prstGeom prst="rect">
            <a:avLst/>
          </a:prstGeo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D8AB0A7A-3FEF-4448-9679-4DFFB6EB5828}"/>
              </a:ext>
            </a:extLst>
          </p:cNvPr>
          <p:cNvSpPr>
            <a:spLocks noGrp="1"/>
          </p:cNvSpPr>
          <p:nvPr>
            <p:ph type="dt" sz="half" idx="10"/>
          </p:nvPr>
        </p:nvSpPr>
        <p:spPr/>
        <p:txBody>
          <a:bodyPr/>
          <a:lstStyle/>
          <a:p>
            <a:fld id="{BA63DE9C-19EF-463B-BCB3-96C457EFEF6C}" type="datetime1">
              <a:rPr lang="nl-NL" smtClean="0"/>
              <a:t>14-7-2023</a:t>
            </a:fld>
            <a:endParaRPr lang="nl-NL"/>
          </a:p>
        </p:txBody>
      </p:sp>
      <p:sp>
        <p:nvSpPr>
          <p:cNvPr id="8" name="Tijdelijke aanduiding voor voettekst 7">
            <a:extLst>
              <a:ext uri="{FF2B5EF4-FFF2-40B4-BE49-F238E27FC236}">
                <a16:creationId xmlns:a16="http://schemas.microsoft.com/office/drawing/2014/main" id="{96E7F186-A0C2-42A7-AC4C-597671A2A88D}"/>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2A6E191D-45E6-4C22-8130-A1BAB16BC806}"/>
              </a:ext>
            </a:extLst>
          </p:cNvPr>
          <p:cNvSpPr>
            <a:spLocks noGrp="1"/>
          </p:cNvSpPr>
          <p:nvPr>
            <p:ph type="sldNum" sz="quarter" idx="12"/>
          </p:nvPr>
        </p:nvSpPr>
        <p:spPr/>
        <p:txBody>
          <a:bodyPr/>
          <a:lstStyle/>
          <a:p>
            <a:fld id="{2B3E12A1-FC49-43F7-8A24-D23D4D4CE121}" type="slidenum">
              <a:rPr lang="nl-NL" smtClean="0"/>
              <a:t>‹nr.›</a:t>
            </a:fld>
            <a:endParaRPr lang="nl-NL"/>
          </a:p>
        </p:txBody>
      </p:sp>
    </p:spTree>
    <p:extLst>
      <p:ext uri="{BB962C8B-B14F-4D97-AF65-F5344CB8AC3E}">
        <p14:creationId xmlns:p14="http://schemas.microsoft.com/office/powerpoint/2010/main" val="227687914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14B348-A456-4F48-997A-A522884B7FCF}"/>
              </a:ext>
            </a:extLst>
          </p:cNvPr>
          <p:cNvSpPr>
            <a:spLocks noGrp="1"/>
          </p:cNvSpPr>
          <p:nvPr>
            <p:ph type="title" hasCustomPrompt="1"/>
          </p:nvPr>
        </p:nvSpPr>
        <p:spPr>
          <a:xfrm>
            <a:off x="539503" y="512762"/>
            <a:ext cx="13216185" cy="6192837"/>
          </a:xfrm>
          <a:prstGeom prst="rect">
            <a:avLst/>
          </a:prstGeom>
        </p:spPr>
        <p:txBody>
          <a:bodyPr anchor="t"/>
          <a:lstStyle>
            <a:lvl1pPr>
              <a:defRPr/>
            </a:lvl1pPr>
          </a:lstStyle>
          <a:p>
            <a:r>
              <a:rPr lang="nl-NL"/>
              <a:t>“Quote”</a:t>
            </a:r>
          </a:p>
        </p:txBody>
      </p:sp>
      <p:sp>
        <p:nvSpPr>
          <p:cNvPr id="3" name="Tijdelijke aanduiding voor datum 2">
            <a:extLst>
              <a:ext uri="{FF2B5EF4-FFF2-40B4-BE49-F238E27FC236}">
                <a16:creationId xmlns:a16="http://schemas.microsoft.com/office/drawing/2014/main" id="{37150D95-FE12-40FE-8FE2-359301DD3422}"/>
              </a:ext>
            </a:extLst>
          </p:cNvPr>
          <p:cNvSpPr>
            <a:spLocks noGrp="1"/>
          </p:cNvSpPr>
          <p:nvPr>
            <p:ph type="dt" sz="half" idx="10"/>
          </p:nvPr>
        </p:nvSpPr>
        <p:spPr/>
        <p:txBody>
          <a:bodyPr/>
          <a:lstStyle/>
          <a:p>
            <a:fld id="{A4E2D504-431C-426E-AF30-B6543BD17CCB}" type="datetime1">
              <a:rPr lang="nl-NL" smtClean="0"/>
              <a:t>14-7-2023</a:t>
            </a:fld>
            <a:endParaRPr lang="nl-NL"/>
          </a:p>
        </p:txBody>
      </p:sp>
      <p:sp>
        <p:nvSpPr>
          <p:cNvPr id="4" name="Tijdelijke aanduiding voor voettekst 3">
            <a:extLst>
              <a:ext uri="{FF2B5EF4-FFF2-40B4-BE49-F238E27FC236}">
                <a16:creationId xmlns:a16="http://schemas.microsoft.com/office/drawing/2014/main" id="{81299AA9-5323-46D2-9F69-83636455A7DB}"/>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23A6E2CB-B73E-4D81-A0CB-D563347CDCF5}"/>
              </a:ext>
            </a:extLst>
          </p:cNvPr>
          <p:cNvSpPr>
            <a:spLocks noGrp="1"/>
          </p:cNvSpPr>
          <p:nvPr>
            <p:ph type="sldNum" sz="quarter" idx="12"/>
          </p:nvPr>
        </p:nvSpPr>
        <p:spPr/>
        <p:txBody>
          <a:bodyPr/>
          <a:lstStyle/>
          <a:p>
            <a:fld id="{2B3E12A1-FC49-43F7-8A24-D23D4D4CE121}" type="slidenum">
              <a:rPr lang="nl-NL" smtClean="0"/>
              <a:t>‹nr.›</a:t>
            </a:fld>
            <a:endParaRPr lang="nl-NL"/>
          </a:p>
        </p:txBody>
      </p:sp>
    </p:spTree>
    <p:extLst>
      <p:ext uri="{BB962C8B-B14F-4D97-AF65-F5344CB8AC3E}">
        <p14:creationId xmlns:p14="http://schemas.microsoft.com/office/powerpoint/2010/main" val="1022923455"/>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Titel en infographic">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73090208-E67F-4516-A5EE-B864E5B3D1A8}"/>
              </a:ext>
            </a:extLst>
          </p:cNvPr>
          <p:cNvSpPr>
            <a:spLocks noGrp="1"/>
          </p:cNvSpPr>
          <p:nvPr>
            <p:ph type="dt" sz="half" idx="10"/>
          </p:nvPr>
        </p:nvSpPr>
        <p:spPr/>
        <p:txBody>
          <a:bodyPr/>
          <a:lstStyle/>
          <a:p>
            <a:fld id="{3D0BCD95-5D3F-4176-A54E-695B1CE6D670}" type="datetime1">
              <a:rPr lang="nl-NL" smtClean="0"/>
              <a:t>14-7-2023</a:t>
            </a:fld>
            <a:endParaRPr lang="nl-NL"/>
          </a:p>
        </p:txBody>
      </p:sp>
      <p:sp>
        <p:nvSpPr>
          <p:cNvPr id="3" name="Tijdelijke aanduiding voor voettekst 2">
            <a:extLst>
              <a:ext uri="{FF2B5EF4-FFF2-40B4-BE49-F238E27FC236}">
                <a16:creationId xmlns:a16="http://schemas.microsoft.com/office/drawing/2014/main" id="{E7D78B82-9482-440D-860C-9150B3BB3619}"/>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BF2E9AF6-93EE-4535-A476-2EF373E668A8}"/>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6" name="Tijdelijke aanduiding voor tekst 5">
            <a:extLst>
              <a:ext uri="{FF2B5EF4-FFF2-40B4-BE49-F238E27FC236}">
                <a16:creationId xmlns:a16="http://schemas.microsoft.com/office/drawing/2014/main" id="{E2E03222-ADA5-4475-8893-389D33E6E176}"/>
              </a:ext>
            </a:extLst>
          </p:cNvPr>
          <p:cNvSpPr>
            <a:spLocks noGrp="1"/>
          </p:cNvSpPr>
          <p:nvPr>
            <p:ph type="body" sz="quarter" idx="13" hasCustomPrompt="1"/>
          </p:nvPr>
        </p:nvSpPr>
        <p:spPr>
          <a:xfrm>
            <a:off x="506412" y="512764"/>
            <a:ext cx="10080625" cy="576560"/>
          </a:xfrm>
        </p:spPr>
        <p:txBody>
          <a:bodyPr/>
          <a:lstStyle>
            <a:lvl1pPr marL="0" indent="0">
              <a:buNone/>
              <a:defRPr b="1"/>
            </a:lvl1pPr>
          </a:lstStyle>
          <a:p>
            <a:pPr lvl="0"/>
            <a:r>
              <a:rPr lang="nl-NL" err="1"/>
              <a:t>Infographic</a:t>
            </a:r>
            <a:r>
              <a:rPr lang="nl-NL"/>
              <a:t> titel</a:t>
            </a:r>
          </a:p>
        </p:txBody>
      </p:sp>
      <p:sp>
        <p:nvSpPr>
          <p:cNvPr id="8" name="Tijdelijke aanduiding voor SmartArt 7">
            <a:extLst>
              <a:ext uri="{FF2B5EF4-FFF2-40B4-BE49-F238E27FC236}">
                <a16:creationId xmlns:a16="http://schemas.microsoft.com/office/drawing/2014/main" id="{EA452F1F-22B7-496D-B905-C8FDFCF83505}"/>
              </a:ext>
            </a:extLst>
          </p:cNvPr>
          <p:cNvSpPr>
            <a:spLocks noGrp="1"/>
          </p:cNvSpPr>
          <p:nvPr>
            <p:ph type="dgm" sz="quarter" idx="14"/>
          </p:nvPr>
        </p:nvSpPr>
        <p:spPr>
          <a:xfrm>
            <a:off x="506413" y="1304925"/>
            <a:ext cx="13249275" cy="5400675"/>
          </a:xfrm>
        </p:spPr>
        <p:txBody>
          <a:bodyPr/>
          <a:lstStyle/>
          <a:p>
            <a:endParaRPr lang="nl-NL"/>
          </a:p>
        </p:txBody>
      </p:sp>
    </p:spTree>
    <p:extLst>
      <p:ext uri="{BB962C8B-B14F-4D97-AF65-F5344CB8AC3E}">
        <p14:creationId xmlns:p14="http://schemas.microsoft.com/office/powerpoint/2010/main" val="2812555673"/>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Titel met figuurtegels">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EFA915-5829-4AA1-ADEB-A1AA0BFA016B}"/>
              </a:ext>
            </a:extLst>
          </p:cNvPr>
          <p:cNvSpPr>
            <a:spLocks noGrp="1"/>
          </p:cNvSpPr>
          <p:nvPr>
            <p:ph type="title"/>
          </p:nvPr>
        </p:nvSpPr>
        <p:spPr>
          <a:xfrm>
            <a:off x="506413" y="512765"/>
            <a:ext cx="10080625" cy="503238"/>
          </a:xfrm>
          <a:prstGeom prst="rect">
            <a:avLst/>
          </a:prstGeom>
        </p:spPr>
        <p:txBody>
          <a:bodyPr anchor="b"/>
          <a:lstStyle>
            <a:lvl1pPr>
              <a:defRPr sz="3200"/>
            </a:lvl1pPr>
          </a:lstStyle>
          <a:p>
            <a:r>
              <a:rPr lang="nl-NL"/>
              <a:t>Klik om stijl te bewerken</a:t>
            </a:r>
          </a:p>
        </p:txBody>
      </p:sp>
      <p:sp>
        <p:nvSpPr>
          <p:cNvPr id="5" name="Tijdelijke aanduiding voor datum 4">
            <a:extLst>
              <a:ext uri="{FF2B5EF4-FFF2-40B4-BE49-F238E27FC236}">
                <a16:creationId xmlns:a16="http://schemas.microsoft.com/office/drawing/2014/main" id="{B15BEA0A-0B94-411E-A1F6-815415CC0C11}"/>
              </a:ext>
            </a:extLst>
          </p:cNvPr>
          <p:cNvSpPr>
            <a:spLocks noGrp="1"/>
          </p:cNvSpPr>
          <p:nvPr>
            <p:ph type="dt" sz="half" idx="10"/>
          </p:nvPr>
        </p:nvSpPr>
        <p:spPr/>
        <p:txBody>
          <a:bodyPr/>
          <a:lstStyle/>
          <a:p>
            <a:fld id="{66FF22C0-E077-4387-A72B-E22BCAA56F87}" type="datetime1">
              <a:rPr lang="nl-NL" smtClean="0"/>
              <a:t>14-7-2023</a:t>
            </a:fld>
            <a:endParaRPr lang="nl-NL"/>
          </a:p>
        </p:txBody>
      </p:sp>
      <p:sp>
        <p:nvSpPr>
          <p:cNvPr id="6" name="Tijdelijke aanduiding voor voettekst 5">
            <a:extLst>
              <a:ext uri="{FF2B5EF4-FFF2-40B4-BE49-F238E27FC236}">
                <a16:creationId xmlns:a16="http://schemas.microsoft.com/office/drawing/2014/main" id="{3E7A1986-4B66-4FE0-B96A-BAB9E7D87003}"/>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74B8598-2A11-46DA-B125-493E24676B50}"/>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9" name="Tijdelijke aanduiding voor grafiek 8">
            <a:extLst>
              <a:ext uri="{FF2B5EF4-FFF2-40B4-BE49-F238E27FC236}">
                <a16:creationId xmlns:a16="http://schemas.microsoft.com/office/drawing/2014/main" id="{711F2960-824F-41A7-AE83-87EE87493B87}"/>
              </a:ext>
            </a:extLst>
          </p:cNvPr>
          <p:cNvSpPr>
            <a:spLocks noGrp="1"/>
          </p:cNvSpPr>
          <p:nvPr>
            <p:ph type="chart" sz="quarter" idx="13" hasCustomPrompt="1"/>
          </p:nvPr>
        </p:nvSpPr>
        <p:spPr>
          <a:xfrm>
            <a:off x="506413" y="1736725"/>
            <a:ext cx="2231901" cy="2088902"/>
          </a:xfrm>
          <a:ln w="28575">
            <a:solidFill>
              <a:schemeClr val="bg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
        <p:nvSpPr>
          <p:cNvPr id="11" name="Tijdelijke aanduiding voor grafiek 8">
            <a:extLst>
              <a:ext uri="{FF2B5EF4-FFF2-40B4-BE49-F238E27FC236}">
                <a16:creationId xmlns:a16="http://schemas.microsoft.com/office/drawing/2014/main" id="{69E96FFC-1C69-48B2-8552-27BA81ECF136}"/>
              </a:ext>
            </a:extLst>
          </p:cNvPr>
          <p:cNvSpPr>
            <a:spLocks noGrp="1"/>
          </p:cNvSpPr>
          <p:nvPr>
            <p:ph type="chart" sz="quarter" idx="14" hasCustomPrompt="1"/>
          </p:nvPr>
        </p:nvSpPr>
        <p:spPr>
          <a:xfrm>
            <a:off x="523751" y="4113659"/>
            <a:ext cx="5473812" cy="2088902"/>
          </a:xfrm>
          <a:ln w="28575">
            <a:solidFill>
              <a:schemeClr val="bg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
        <p:nvSpPr>
          <p:cNvPr id="12" name="Tijdelijke aanduiding voor grafiek 8">
            <a:extLst>
              <a:ext uri="{FF2B5EF4-FFF2-40B4-BE49-F238E27FC236}">
                <a16:creationId xmlns:a16="http://schemas.microsoft.com/office/drawing/2014/main" id="{8BC19E92-8A44-4DB2-8F84-5EF7338E3FF1}"/>
              </a:ext>
            </a:extLst>
          </p:cNvPr>
          <p:cNvSpPr>
            <a:spLocks noGrp="1"/>
          </p:cNvSpPr>
          <p:nvPr>
            <p:ph type="chart" sz="quarter" idx="15" hasCustomPrompt="1"/>
          </p:nvPr>
        </p:nvSpPr>
        <p:spPr>
          <a:xfrm>
            <a:off x="6357603" y="4113659"/>
            <a:ext cx="2231901" cy="2088902"/>
          </a:xfrm>
          <a:ln w="28575">
            <a:solidFill>
              <a:schemeClr val="bg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
        <p:nvSpPr>
          <p:cNvPr id="13" name="Tijdelijke aanduiding voor grafiek 8">
            <a:extLst>
              <a:ext uri="{FF2B5EF4-FFF2-40B4-BE49-F238E27FC236}">
                <a16:creationId xmlns:a16="http://schemas.microsoft.com/office/drawing/2014/main" id="{4A3E1A10-347F-4CE1-B276-8ACF2CDB55D0}"/>
              </a:ext>
            </a:extLst>
          </p:cNvPr>
          <p:cNvSpPr>
            <a:spLocks noGrp="1"/>
          </p:cNvSpPr>
          <p:nvPr>
            <p:ph type="chart" sz="quarter" idx="16" hasCustomPrompt="1"/>
          </p:nvPr>
        </p:nvSpPr>
        <p:spPr>
          <a:xfrm>
            <a:off x="8949544" y="4113659"/>
            <a:ext cx="2231901" cy="2088902"/>
          </a:xfrm>
          <a:ln w="28575">
            <a:solidFill>
              <a:schemeClr val="bg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
        <p:nvSpPr>
          <p:cNvPr id="14" name="Tijdelijke aanduiding voor grafiek 8">
            <a:extLst>
              <a:ext uri="{FF2B5EF4-FFF2-40B4-BE49-F238E27FC236}">
                <a16:creationId xmlns:a16="http://schemas.microsoft.com/office/drawing/2014/main" id="{B90AC07E-7934-44B3-9612-79B977E37BCB}"/>
              </a:ext>
            </a:extLst>
          </p:cNvPr>
          <p:cNvSpPr>
            <a:spLocks noGrp="1"/>
          </p:cNvSpPr>
          <p:nvPr>
            <p:ph type="chart" sz="quarter" idx="17" hasCustomPrompt="1"/>
          </p:nvPr>
        </p:nvSpPr>
        <p:spPr>
          <a:xfrm>
            <a:off x="11541485" y="4113659"/>
            <a:ext cx="2231901" cy="2088902"/>
          </a:xfrm>
          <a:ln w="28575">
            <a:solidFill>
              <a:schemeClr val="bg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
        <p:nvSpPr>
          <p:cNvPr id="15" name="Tijdelijke aanduiding voor grafiek 8">
            <a:extLst>
              <a:ext uri="{FF2B5EF4-FFF2-40B4-BE49-F238E27FC236}">
                <a16:creationId xmlns:a16="http://schemas.microsoft.com/office/drawing/2014/main" id="{D95DA924-B552-4282-9E35-2A8BE433A231}"/>
              </a:ext>
            </a:extLst>
          </p:cNvPr>
          <p:cNvSpPr>
            <a:spLocks noGrp="1"/>
          </p:cNvSpPr>
          <p:nvPr>
            <p:ph type="chart" sz="quarter" idx="18" hasCustomPrompt="1"/>
          </p:nvPr>
        </p:nvSpPr>
        <p:spPr>
          <a:xfrm>
            <a:off x="11541485" y="1736725"/>
            <a:ext cx="2231901" cy="2088902"/>
          </a:xfrm>
          <a:ln w="28575">
            <a:solidFill>
              <a:schemeClr val="bg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
        <p:nvSpPr>
          <p:cNvPr id="16" name="Tijdelijke aanduiding voor grafiek 8">
            <a:extLst>
              <a:ext uri="{FF2B5EF4-FFF2-40B4-BE49-F238E27FC236}">
                <a16:creationId xmlns:a16="http://schemas.microsoft.com/office/drawing/2014/main" id="{E30A0A4B-C023-4A21-84EB-2B24033B1F13}"/>
              </a:ext>
            </a:extLst>
          </p:cNvPr>
          <p:cNvSpPr>
            <a:spLocks noGrp="1"/>
          </p:cNvSpPr>
          <p:nvPr>
            <p:ph type="chart" sz="quarter" idx="19" hasCustomPrompt="1"/>
          </p:nvPr>
        </p:nvSpPr>
        <p:spPr>
          <a:xfrm>
            <a:off x="3115691" y="1736725"/>
            <a:ext cx="8065753" cy="2088902"/>
          </a:xfrm>
          <a:ln w="28575">
            <a:solidFill>
              <a:schemeClr val="bg1"/>
            </a:solidFill>
          </a:ln>
        </p:spPr>
        <p:txBody>
          <a:bodyPr>
            <a:normAutofit/>
          </a:bodyPr>
          <a:lstStyle>
            <a:lvl1pPr marL="0" indent="0">
              <a:spcBef>
                <a:spcPts val="1200"/>
              </a:spcBef>
              <a:spcAft>
                <a:spcPts val="1200"/>
              </a:spcAft>
              <a:buNone/>
              <a:defRPr sz="3000" b="0">
                <a:latin typeface="Work Sans" panose="00000500000000000000" pitchFamily="2" charset="0"/>
              </a:defRPr>
            </a:lvl1pPr>
          </a:lstStyle>
          <a:p>
            <a:r>
              <a:rPr lang="nl-NL" sz="1500"/>
              <a:t>Titel</a:t>
            </a:r>
          </a:p>
        </p:txBody>
      </p:sp>
    </p:spTree>
    <p:extLst>
      <p:ext uri="{BB962C8B-B14F-4D97-AF65-F5344CB8AC3E}">
        <p14:creationId xmlns:p14="http://schemas.microsoft.com/office/powerpoint/2010/main" val="82921857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picTx" preserve="1">
  <p:cSld name="Titel tekst en kleine afbeeld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84E1E2-2848-4095-A9AF-1457A6B86CF2}"/>
              </a:ext>
            </a:extLst>
          </p:cNvPr>
          <p:cNvSpPr>
            <a:spLocks noGrp="1"/>
          </p:cNvSpPr>
          <p:nvPr>
            <p:ph type="title" hasCustomPrompt="1"/>
          </p:nvPr>
        </p:nvSpPr>
        <p:spPr>
          <a:xfrm>
            <a:off x="505902" y="512764"/>
            <a:ext cx="10081135" cy="1152624"/>
          </a:xfrm>
          <a:prstGeom prst="rect">
            <a:avLst/>
          </a:prstGeom>
        </p:spPr>
        <p:txBody>
          <a:bodyPr anchor="b">
            <a:normAutofit/>
          </a:bodyPr>
          <a:lstStyle>
            <a:lvl1pPr>
              <a:defRPr sz="3500"/>
            </a:lvl1pPr>
          </a:lstStyle>
          <a:p>
            <a:r>
              <a:rPr lang="nl-NL"/>
              <a:t>Klik om stijl te bewerken </a:t>
            </a:r>
            <a:r>
              <a:rPr lang="nl-NL" err="1"/>
              <a:t>bladiebladiebladie</a:t>
            </a:r>
            <a:endParaRPr lang="nl-NL"/>
          </a:p>
        </p:txBody>
      </p:sp>
      <p:sp>
        <p:nvSpPr>
          <p:cNvPr id="3" name="Tijdelijke aanduiding voor afbeelding 2">
            <a:extLst>
              <a:ext uri="{FF2B5EF4-FFF2-40B4-BE49-F238E27FC236}">
                <a16:creationId xmlns:a16="http://schemas.microsoft.com/office/drawing/2014/main" id="{FF461707-88FE-43F5-8349-572C12FD548B}"/>
              </a:ext>
            </a:extLst>
          </p:cNvPr>
          <p:cNvSpPr>
            <a:spLocks noGrp="1"/>
          </p:cNvSpPr>
          <p:nvPr>
            <p:ph type="pic" idx="1"/>
          </p:nvPr>
        </p:nvSpPr>
        <p:spPr>
          <a:xfrm>
            <a:off x="10597654" y="2169443"/>
            <a:ext cx="3137272" cy="244899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545B07BC-56A5-4946-BC49-2A5D5FD03663}"/>
              </a:ext>
            </a:extLst>
          </p:cNvPr>
          <p:cNvSpPr>
            <a:spLocks noGrp="1"/>
          </p:cNvSpPr>
          <p:nvPr>
            <p:ph type="body" sz="half" idx="2"/>
          </p:nvPr>
        </p:nvSpPr>
        <p:spPr>
          <a:xfrm>
            <a:off x="506412" y="2169443"/>
            <a:ext cx="9609137" cy="4536158"/>
          </a:xfrm>
          <a:prstGeom prst="rect">
            <a:avLst/>
          </a:prstGeom>
        </p:spPr>
        <p:txBody>
          <a:bodyPr>
            <a:normAutofit/>
          </a:bodyPr>
          <a:lstStyle>
            <a:lvl1pPr marL="0" indent="0">
              <a:buNone/>
              <a:defRPr sz="3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DB790A8C-3858-420A-94EB-25BEC7B6F09B}"/>
              </a:ext>
            </a:extLst>
          </p:cNvPr>
          <p:cNvSpPr>
            <a:spLocks noGrp="1"/>
          </p:cNvSpPr>
          <p:nvPr>
            <p:ph type="dt" sz="half" idx="10"/>
          </p:nvPr>
        </p:nvSpPr>
        <p:spPr/>
        <p:txBody>
          <a:bodyPr/>
          <a:lstStyle/>
          <a:p>
            <a:fld id="{CA5DB699-19F9-4261-B6BC-508190ECA72C}" type="datetime1">
              <a:rPr lang="nl-NL" smtClean="0"/>
              <a:t>14-7-2023</a:t>
            </a:fld>
            <a:endParaRPr lang="nl-NL"/>
          </a:p>
        </p:txBody>
      </p:sp>
      <p:sp>
        <p:nvSpPr>
          <p:cNvPr id="6" name="Tijdelijke aanduiding voor voettekst 5">
            <a:extLst>
              <a:ext uri="{FF2B5EF4-FFF2-40B4-BE49-F238E27FC236}">
                <a16:creationId xmlns:a16="http://schemas.microsoft.com/office/drawing/2014/main" id="{A8D23E72-3138-443B-9F2B-AD4F0A13F8A3}"/>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2C182C2A-5D9E-4E3D-B281-1084B66CF2A0}"/>
              </a:ext>
            </a:extLst>
          </p:cNvPr>
          <p:cNvSpPr>
            <a:spLocks noGrp="1"/>
          </p:cNvSpPr>
          <p:nvPr>
            <p:ph type="sldNum" sz="quarter" idx="12"/>
          </p:nvPr>
        </p:nvSpPr>
        <p:spPr/>
        <p:txBody>
          <a:bodyPr/>
          <a:lstStyle/>
          <a:p>
            <a:fld id="{2B3E12A1-FC49-43F7-8A24-D23D4D4CE121}" type="slidenum">
              <a:rPr lang="nl-NL" smtClean="0"/>
              <a:t>‹nr.›</a:t>
            </a:fld>
            <a:endParaRPr lang="nl-NL"/>
          </a:p>
        </p:txBody>
      </p:sp>
    </p:spTree>
    <p:extLst>
      <p:ext uri="{BB962C8B-B14F-4D97-AF65-F5344CB8AC3E}">
        <p14:creationId xmlns:p14="http://schemas.microsoft.com/office/powerpoint/2010/main" val="2141943059"/>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Titel en drie kolommen">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E82EF1-78ED-48CC-B2D3-D7CA5A86867D}"/>
              </a:ext>
            </a:extLst>
          </p:cNvPr>
          <p:cNvSpPr>
            <a:spLocks noGrp="1"/>
          </p:cNvSpPr>
          <p:nvPr>
            <p:ph type="title"/>
          </p:nvPr>
        </p:nvSpPr>
        <p:spPr>
          <a:xfrm>
            <a:off x="500769" y="512763"/>
            <a:ext cx="10086269" cy="720576"/>
          </a:xfrm>
          <a:prstGeom prst="rect">
            <a:avLst/>
          </a:prstGeom>
        </p:spPr>
        <p:txBody>
          <a:bodyPr>
            <a:normAutofit/>
          </a:bodyPr>
          <a:lstStyle>
            <a:lvl1pPr>
              <a:defRPr sz="3500"/>
            </a:lvl1pPr>
          </a:lstStyle>
          <a:p>
            <a:r>
              <a:rPr lang="nl-NL"/>
              <a:t>Klik om stijl te bewerken</a:t>
            </a:r>
          </a:p>
        </p:txBody>
      </p:sp>
      <p:sp>
        <p:nvSpPr>
          <p:cNvPr id="3" name="Tijdelijke aanduiding voor verticale tekst 2">
            <a:extLst>
              <a:ext uri="{FF2B5EF4-FFF2-40B4-BE49-F238E27FC236}">
                <a16:creationId xmlns:a16="http://schemas.microsoft.com/office/drawing/2014/main" id="{0C8CA6F9-E8BA-4E65-8C93-06369B17CC01}"/>
              </a:ext>
            </a:extLst>
          </p:cNvPr>
          <p:cNvSpPr>
            <a:spLocks noGrp="1"/>
          </p:cNvSpPr>
          <p:nvPr>
            <p:ph type="body" orient="vert" idx="1"/>
          </p:nvPr>
        </p:nvSpPr>
        <p:spPr>
          <a:xfrm rot="16200000">
            <a:off x="-136465" y="2318652"/>
            <a:ext cx="5029826" cy="3744069"/>
          </a:xfrm>
          <a:prstGeom prst="rect">
            <a:avLst/>
          </a:prstGeo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1CE106D-928A-4471-9A89-F171AD058167}"/>
              </a:ext>
            </a:extLst>
          </p:cNvPr>
          <p:cNvSpPr>
            <a:spLocks noGrp="1"/>
          </p:cNvSpPr>
          <p:nvPr>
            <p:ph type="dt" sz="half" idx="10"/>
          </p:nvPr>
        </p:nvSpPr>
        <p:spPr/>
        <p:txBody>
          <a:bodyPr/>
          <a:lstStyle/>
          <a:p>
            <a:fld id="{60682E78-B593-4F02-9A81-DA86A3B37748}" type="datetime1">
              <a:rPr lang="nl-NL" smtClean="0"/>
              <a:t>14-7-2023</a:t>
            </a:fld>
            <a:endParaRPr lang="nl-NL"/>
          </a:p>
        </p:txBody>
      </p:sp>
      <p:sp>
        <p:nvSpPr>
          <p:cNvPr id="5" name="Tijdelijke aanduiding voor voettekst 4">
            <a:extLst>
              <a:ext uri="{FF2B5EF4-FFF2-40B4-BE49-F238E27FC236}">
                <a16:creationId xmlns:a16="http://schemas.microsoft.com/office/drawing/2014/main" id="{34EB6A2B-EF27-465F-A504-93DE198EDE8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A76D177-9B4B-4BBC-80AA-D94B65A8460C}"/>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7" name="Tijdelijke aanduiding voor verticale tekst 2">
            <a:extLst>
              <a:ext uri="{FF2B5EF4-FFF2-40B4-BE49-F238E27FC236}">
                <a16:creationId xmlns:a16="http://schemas.microsoft.com/office/drawing/2014/main" id="{E91E4F5C-6549-45E3-BE7B-B7E07FED7536}"/>
              </a:ext>
            </a:extLst>
          </p:cNvPr>
          <p:cNvSpPr>
            <a:spLocks noGrp="1"/>
          </p:cNvSpPr>
          <p:nvPr>
            <p:ph type="body" orient="vert" idx="13"/>
          </p:nvPr>
        </p:nvSpPr>
        <p:spPr>
          <a:xfrm rot="16200000">
            <a:off x="4616139" y="2318651"/>
            <a:ext cx="5029826" cy="3744069"/>
          </a:xfrm>
          <a:prstGeom prst="rect">
            <a:avLst/>
          </a:prstGeo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verticale tekst 2">
            <a:extLst>
              <a:ext uri="{FF2B5EF4-FFF2-40B4-BE49-F238E27FC236}">
                <a16:creationId xmlns:a16="http://schemas.microsoft.com/office/drawing/2014/main" id="{09C209A3-FC70-45F6-98C7-8911DDFAB72C}"/>
              </a:ext>
            </a:extLst>
          </p:cNvPr>
          <p:cNvSpPr>
            <a:spLocks noGrp="1"/>
          </p:cNvSpPr>
          <p:nvPr>
            <p:ph type="body" orient="vert" idx="14"/>
          </p:nvPr>
        </p:nvSpPr>
        <p:spPr>
          <a:xfrm rot="16200000">
            <a:off x="9368741" y="2318652"/>
            <a:ext cx="5029826" cy="3744069"/>
          </a:xfrm>
          <a:prstGeom prst="rect">
            <a:avLst/>
          </a:prstGeo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905138124"/>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Titel tab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3AD17430-0500-41B0-B420-2ED7D86BB349}"/>
              </a:ext>
            </a:extLst>
          </p:cNvPr>
          <p:cNvSpPr>
            <a:spLocks noGrp="1"/>
          </p:cNvSpPr>
          <p:nvPr>
            <p:ph type="title" orient="vert"/>
          </p:nvPr>
        </p:nvSpPr>
        <p:spPr>
          <a:xfrm rot="16200000">
            <a:off x="3778052" y="-2757686"/>
            <a:ext cx="674290" cy="7215188"/>
          </a:xfrm>
          <a:prstGeom prst="rect">
            <a:avLst/>
          </a:prstGeom>
        </p:spPr>
        <p:txBody>
          <a:bodyPr vert="eaVert">
            <a:normAutofit/>
          </a:bodyPr>
          <a:lstStyle>
            <a:lvl1pPr>
              <a:defRPr sz="3500"/>
            </a:lvl1pPr>
          </a:lstStyle>
          <a:p>
            <a:r>
              <a:rPr lang="nl-NL"/>
              <a:t>Klik om stijl te bewerken</a:t>
            </a:r>
          </a:p>
        </p:txBody>
      </p:sp>
      <p:sp>
        <p:nvSpPr>
          <p:cNvPr id="3" name="Tijdelijke aanduiding voor verticale tekst 2">
            <a:extLst>
              <a:ext uri="{FF2B5EF4-FFF2-40B4-BE49-F238E27FC236}">
                <a16:creationId xmlns:a16="http://schemas.microsoft.com/office/drawing/2014/main" id="{912EBBE2-F2E4-43F0-8096-424D47940232}"/>
              </a:ext>
            </a:extLst>
          </p:cNvPr>
          <p:cNvSpPr>
            <a:spLocks noGrp="1"/>
          </p:cNvSpPr>
          <p:nvPr>
            <p:ph type="body" orient="vert" idx="1"/>
          </p:nvPr>
        </p:nvSpPr>
        <p:spPr>
          <a:xfrm rot="16200000">
            <a:off x="7669548" y="613903"/>
            <a:ext cx="4968205" cy="7215188"/>
          </a:xfrm>
          <a:prstGeom prst="rect">
            <a:avLst/>
          </a:prstGeo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0F84984-D210-4EE3-AEF0-7ABFD8CE84F3}"/>
              </a:ext>
            </a:extLst>
          </p:cNvPr>
          <p:cNvSpPr>
            <a:spLocks noGrp="1"/>
          </p:cNvSpPr>
          <p:nvPr>
            <p:ph type="dt" sz="half" idx="10"/>
          </p:nvPr>
        </p:nvSpPr>
        <p:spPr/>
        <p:txBody>
          <a:bodyPr/>
          <a:lstStyle/>
          <a:p>
            <a:fld id="{3B4B5831-C4A9-4C1D-83D9-FD72889E1CDD}" type="datetime1">
              <a:rPr lang="nl-NL" smtClean="0"/>
              <a:t>14-7-2023</a:t>
            </a:fld>
            <a:endParaRPr lang="nl-NL"/>
          </a:p>
        </p:txBody>
      </p:sp>
      <p:sp>
        <p:nvSpPr>
          <p:cNvPr id="5" name="Tijdelijke aanduiding voor voettekst 4">
            <a:extLst>
              <a:ext uri="{FF2B5EF4-FFF2-40B4-BE49-F238E27FC236}">
                <a16:creationId xmlns:a16="http://schemas.microsoft.com/office/drawing/2014/main" id="{B38B9BDA-97D4-4F40-B5A8-8E96F1EA392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2D0705B-0933-4793-A3A9-172F28F7A19E}"/>
              </a:ext>
            </a:extLst>
          </p:cNvPr>
          <p:cNvSpPr>
            <a:spLocks noGrp="1"/>
          </p:cNvSpPr>
          <p:nvPr>
            <p:ph type="sldNum" sz="quarter" idx="12"/>
          </p:nvPr>
        </p:nvSpPr>
        <p:spPr/>
        <p:txBody>
          <a:bodyPr/>
          <a:lstStyle/>
          <a:p>
            <a:fld id="{2B3E12A1-FC49-43F7-8A24-D23D4D4CE121}" type="slidenum">
              <a:rPr lang="nl-NL" smtClean="0"/>
              <a:t>‹nr.›</a:t>
            </a:fld>
            <a:endParaRPr lang="nl-NL"/>
          </a:p>
        </p:txBody>
      </p:sp>
      <p:sp>
        <p:nvSpPr>
          <p:cNvPr id="8" name="Tijdelijke aanduiding voor tabel 7">
            <a:extLst>
              <a:ext uri="{FF2B5EF4-FFF2-40B4-BE49-F238E27FC236}">
                <a16:creationId xmlns:a16="http://schemas.microsoft.com/office/drawing/2014/main" id="{6F8688F6-7602-445E-B0D1-5511CBA954AF}"/>
              </a:ext>
            </a:extLst>
          </p:cNvPr>
          <p:cNvSpPr>
            <a:spLocks noGrp="1"/>
          </p:cNvSpPr>
          <p:nvPr>
            <p:ph type="tbl" sz="quarter" idx="13"/>
          </p:nvPr>
        </p:nvSpPr>
        <p:spPr>
          <a:xfrm>
            <a:off x="506413" y="1737394"/>
            <a:ext cx="5327650" cy="4968206"/>
          </a:xfrm>
        </p:spPr>
        <p:txBody>
          <a:bodyPr/>
          <a:lstStyle/>
          <a:p>
            <a:endParaRPr lang="nl-NL"/>
          </a:p>
        </p:txBody>
      </p:sp>
    </p:spTree>
    <p:extLst>
      <p:ext uri="{BB962C8B-B14F-4D97-AF65-F5344CB8AC3E}">
        <p14:creationId xmlns:p14="http://schemas.microsoft.com/office/powerpoint/2010/main" val="258146527"/>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Standaard">
    <p:spTree>
      <p:nvGrpSpPr>
        <p:cNvPr id="1" name=""/>
        <p:cNvGrpSpPr/>
        <p:nvPr/>
      </p:nvGrpSpPr>
      <p:grpSpPr>
        <a:xfrm>
          <a:off x="0" y="0"/>
          <a:ext cx="0" cy="0"/>
          <a:chOff x="0" y="0"/>
          <a:chExt cx="0" cy="0"/>
        </a:xfrm>
      </p:grpSpPr>
      <p:sp>
        <p:nvSpPr>
          <p:cNvPr id="3" name="Tijdelijke aanduiding voor datum 2">
            <a:extLst>
              <a:ext uri="{FF2B5EF4-FFF2-40B4-BE49-F238E27FC236}">
                <a16:creationId xmlns:a16="http://schemas.microsoft.com/office/drawing/2014/main" id="{2BBF9B8D-C8B6-45FB-A556-593C3C13DDE3}"/>
              </a:ext>
            </a:extLst>
          </p:cNvPr>
          <p:cNvSpPr>
            <a:spLocks noGrp="1"/>
          </p:cNvSpPr>
          <p:nvPr>
            <p:ph type="dt" sz="half" idx="10"/>
          </p:nvPr>
        </p:nvSpPr>
        <p:spPr/>
        <p:txBody>
          <a:bodyPr/>
          <a:lstStyle/>
          <a:p>
            <a:fld id="{A03CB7AA-86E2-43D6-A542-30B6AEA8571B}" type="datetime1">
              <a:rPr lang="nl-NL" smtClean="0"/>
              <a:t>14-7-2023</a:t>
            </a:fld>
            <a:endParaRPr lang="nl-NL"/>
          </a:p>
        </p:txBody>
      </p:sp>
      <p:sp>
        <p:nvSpPr>
          <p:cNvPr id="4" name="Tijdelijke aanduiding voor voettekst 3">
            <a:extLst>
              <a:ext uri="{FF2B5EF4-FFF2-40B4-BE49-F238E27FC236}">
                <a16:creationId xmlns:a16="http://schemas.microsoft.com/office/drawing/2014/main" id="{9234AAD7-2FAA-4784-979A-F6DA7AACAF45}"/>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41838358-72D6-4677-A2A1-4EBF619D2FFE}"/>
              </a:ext>
            </a:extLst>
          </p:cNvPr>
          <p:cNvSpPr>
            <a:spLocks noGrp="1"/>
          </p:cNvSpPr>
          <p:nvPr>
            <p:ph type="sldNum" sz="quarter" idx="12"/>
          </p:nvPr>
        </p:nvSpPr>
        <p:spPr/>
        <p:txBody>
          <a:bodyPr/>
          <a:lstStyle/>
          <a:p>
            <a:fld id="{2B3E12A1-FC49-43F7-8A24-D23D4D4CE121}" type="slidenum">
              <a:rPr lang="nl-NL" smtClean="0"/>
              <a:pPr/>
              <a:t>‹nr.›</a:t>
            </a:fld>
            <a:endParaRPr lang="nl-NL"/>
          </a:p>
        </p:txBody>
      </p:sp>
      <p:sp>
        <p:nvSpPr>
          <p:cNvPr id="8" name="Tijdelijke aanduiding voor titel 1">
            <a:extLst>
              <a:ext uri="{FF2B5EF4-FFF2-40B4-BE49-F238E27FC236}">
                <a16:creationId xmlns:a16="http://schemas.microsoft.com/office/drawing/2014/main" id="{2ACA8BFC-4761-4F94-AE1F-38FA12E308F5}"/>
              </a:ext>
            </a:extLst>
          </p:cNvPr>
          <p:cNvSpPr>
            <a:spLocks noGrp="1"/>
          </p:cNvSpPr>
          <p:nvPr>
            <p:ph type="title"/>
          </p:nvPr>
        </p:nvSpPr>
        <p:spPr>
          <a:xfrm>
            <a:off x="506414" y="512764"/>
            <a:ext cx="11664949" cy="720576"/>
          </a:xfrm>
          <a:prstGeom prst="rect">
            <a:avLst/>
          </a:prstGeom>
        </p:spPr>
        <p:txBody>
          <a:bodyPr vert="horz" lIns="91440" tIns="45720" rIns="91440" bIns="45720" rtlCol="0" anchor="b">
            <a:normAutofit/>
          </a:bodyPr>
          <a:lstStyle/>
          <a:p>
            <a:r>
              <a:rPr lang="nl-NL"/>
              <a:t>Klik om stijl te bewerken</a:t>
            </a:r>
          </a:p>
        </p:txBody>
      </p:sp>
      <p:sp>
        <p:nvSpPr>
          <p:cNvPr id="12" name="Tijdelijke aanduiding voor tekst 2">
            <a:extLst>
              <a:ext uri="{FF2B5EF4-FFF2-40B4-BE49-F238E27FC236}">
                <a16:creationId xmlns:a16="http://schemas.microsoft.com/office/drawing/2014/main" id="{C7588F35-1B42-4708-A6FB-4126114A5079}"/>
              </a:ext>
            </a:extLst>
          </p:cNvPr>
          <p:cNvSpPr>
            <a:spLocks noGrp="1"/>
          </p:cNvSpPr>
          <p:nvPr>
            <p:ph idx="1"/>
          </p:nvPr>
        </p:nvSpPr>
        <p:spPr>
          <a:xfrm>
            <a:off x="505903" y="1593379"/>
            <a:ext cx="13321643" cy="5750669"/>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a:p>
            <a:pPr lvl="5"/>
            <a:r>
              <a:rPr lang="nl-NL"/>
              <a:t>Zesde niveau</a:t>
            </a:r>
          </a:p>
          <a:p>
            <a:pPr lvl="6"/>
            <a:r>
              <a:rPr lang="nl-NL"/>
              <a:t>Zevende niveau</a:t>
            </a:r>
          </a:p>
        </p:txBody>
      </p:sp>
    </p:spTree>
    <p:extLst>
      <p:ext uri="{BB962C8B-B14F-4D97-AF65-F5344CB8AC3E}">
        <p14:creationId xmlns:p14="http://schemas.microsoft.com/office/powerpoint/2010/main" val="882715565"/>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1_Voorpagina: titel, subtitel, naam, funct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78026C-0C51-4D90-B055-28FC6711A9A9}"/>
              </a:ext>
            </a:extLst>
          </p:cNvPr>
          <p:cNvSpPr>
            <a:spLocks noGrp="1"/>
          </p:cNvSpPr>
          <p:nvPr>
            <p:ph type="title"/>
          </p:nvPr>
        </p:nvSpPr>
        <p:spPr>
          <a:xfrm>
            <a:off x="506414" y="512763"/>
            <a:ext cx="11664949" cy="2232025"/>
          </a:xfrm>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2BBF9B8D-C8B6-45FB-A556-593C3C13DDE3}"/>
              </a:ext>
            </a:extLst>
          </p:cNvPr>
          <p:cNvSpPr>
            <a:spLocks noGrp="1"/>
          </p:cNvSpPr>
          <p:nvPr>
            <p:ph type="dt" sz="half" idx="10"/>
          </p:nvPr>
        </p:nvSpPr>
        <p:spPr/>
        <p:txBody>
          <a:bodyPr/>
          <a:lstStyle/>
          <a:p>
            <a:fld id="{2E7E8D21-18B4-46AE-A54C-F2C6DA09AE50}" type="datetime1">
              <a:rPr lang="nl-NL" smtClean="0"/>
              <a:t>14-7-2023</a:t>
            </a:fld>
            <a:endParaRPr lang="nl-NL"/>
          </a:p>
        </p:txBody>
      </p:sp>
      <p:sp>
        <p:nvSpPr>
          <p:cNvPr id="4" name="Tijdelijke aanduiding voor voettekst 3">
            <a:extLst>
              <a:ext uri="{FF2B5EF4-FFF2-40B4-BE49-F238E27FC236}">
                <a16:creationId xmlns:a16="http://schemas.microsoft.com/office/drawing/2014/main" id="{9234AAD7-2FAA-4784-979A-F6DA7AACAF45}"/>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41838358-72D6-4677-A2A1-4EBF619D2FFE}"/>
              </a:ext>
            </a:extLst>
          </p:cNvPr>
          <p:cNvSpPr>
            <a:spLocks noGrp="1"/>
          </p:cNvSpPr>
          <p:nvPr>
            <p:ph type="sldNum" sz="quarter" idx="12"/>
          </p:nvPr>
        </p:nvSpPr>
        <p:spPr/>
        <p:txBody>
          <a:bodyPr/>
          <a:lstStyle/>
          <a:p>
            <a:fld id="{2B3E12A1-FC49-43F7-8A24-D23D4D4CE121}" type="slidenum">
              <a:rPr lang="nl-NL" smtClean="0"/>
              <a:pPr/>
              <a:t>‹nr.›</a:t>
            </a:fld>
            <a:endParaRPr lang="nl-NL"/>
          </a:p>
        </p:txBody>
      </p:sp>
      <p:sp>
        <p:nvSpPr>
          <p:cNvPr id="7" name="Tijdelijke aanduiding voor tekst 6">
            <a:extLst>
              <a:ext uri="{FF2B5EF4-FFF2-40B4-BE49-F238E27FC236}">
                <a16:creationId xmlns:a16="http://schemas.microsoft.com/office/drawing/2014/main" id="{80748D9D-F438-4AF9-9B0C-920825FD8A2F}"/>
              </a:ext>
            </a:extLst>
          </p:cNvPr>
          <p:cNvSpPr>
            <a:spLocks noGrp="1"/>
          </p:cNvSpPr>
          <p:nvPr>
            <p:ph type="body" sz="quarter" idx="13" hasCustomPrompt="1"/>
          </p:nvPr>
        </p:nvSpPr>
        <p:spPr>
          <a:xfrm>
            <a:off x="505902" y="3394074"/>
            <a:ext cx="10081135" cy="720725"/>
          </a:xfrm>
        </p:spPr>
        <p:txBody>
          <a:bodyPr/>
          <a:lstStyle>
            <a:lvl1pPr marL="0" indent="0">
              <a:buNone/>
              <a:defRPr/>
            </a:lvl1pPr>
          </a:lstStyle>
          <a:p>
            <a:pPr lvl="0"/>
            <a:r>
              <a:rPr lang="nl-NL"/>
              <a:t>Subtitel</a:t>
            </a:r>
          </a:p>
        </p:txBody>
      </p:sp>
      <p:sp>
        <p:nvSpPr>
          <p:cNvPr id="9" name="Tijdelijke aanduiding voor tekst 8">
            <a:extLst>
              <a:ext uri="{FF2B5EF4-FFF2-40B4-BE49-F238E27FC236}">
                <a16:creationId xmlns:a16="http://schemas.microsoft.com/office/drawing/2014/main" id="{7F8CEE1C-5858-4A88-AA67-9816EEC684E7}"/>
              </a:ext>
            </a:extLst>
          </p:cNvPr>
          <p:cNvSpPr>
            <a:spLocks noGrp="1"/>
          </p:cNvSpPr>
          <p:nvPr>
            <p:ph type="body" sz="quarter" idx="14" hasCustomPrompt="1"/>
          </p:nvPr>
        </p:nvSpPr>
        <p:spPr>
          <a:xfrm>
            <a:off x="505902" y="5841851"/>
            <a:ext cx="3456548" cy="842144"/>
          </a:xfrm>
        </p:spPr>
        <p:txBody>
          <a:bodyPr>
            <a:normAutofit/>
          </a:bodyPr>
          <a:lstStyle>
            <a:lvl1pPr marL="0" indent="0">
              <a:buNone/>
              <a:defRPr sz="2000"/>
            </a:lvl1pPr>
          </a:lstStyle>
          <a:p>
            <a:pPr lvl="0"/>
            <a:r>
              <a:rPr lang="nl-NL"/>
              <a:t>Naam</a:t>
            </a:r>
          </a:p>
          <a:p>
            <a:pPr lvl="0"/>
            <a:r>
              <a:rPr lang="nl-NL"/>
              <a:t>Functie</a:t>
            </a:r>
          </a:p>
        </p:txBody>
      </p:sp>
    </p:spTree>
    <p:extLst>
      <p:ext uri="{BB962C8B-B14F-4D97-AF65-F5344CB8AC3E}">
        <p14:creationId xmlns:p14="http://schemas.microsoft.com/office/powerpoint/2010/main" val="2244880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5.png"/><Relationship Id="rId3" Type="http://schemas.openxmlformats.org/officeDocument/2006/relationships/slideLayout" Target="../slideLayouts/slideLayout3.xml"/><Relationship Id="rId21" Type="http://schemas.openxmlformats.org/officeDocument/2006/relationships/image" Target="../media/image8.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20"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23" Type="http://schemas.openxmlformats.org/officeDocument/2006/relationships/image" Target="../media/image10.png"/><Relationship Id="rId10" Type="http://schemas.openxmlformats.org/officeDocument/2006/relationships/slideLayout" Target="../slideLayouts/slideLayout10.xml"/><Relationship Id="rId19" Type="http://schemas.openxmlformats.org/officeDocument/2006/relationships/image" Target="../media/image6.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 Id="rId22" Type="http://schemas.openxmlformats.org/officeDocument/2006/relationships/image" Target="../media/image9.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18" Type="http://schemas.openxmlformats.org/officeDocument/2006/relationships/image" Target="../media/image5.png"/><Relationship Id="rId3" Type="http://schemas.openxmlformats.org/officeDocument/2006/relationships/slideLayout" Target="../slideLayouts/slideLayout15.xml"/><Relationship Id="rId21" Type="http://schemas.openxmlformats.org/officeDocument/2006/relationships/image" Target="../media/image8.png"/><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image" Target="../media/image4.png"/><Relationship Id="rId2" Type="http://schemas.openxmlformats.org/officeDocument/2006/relationships/slideLayout" Target="../slideLayouts/slideLayout14.xml"/><Relationship Id="rId16" Type="http://schemas.openxmlformats.org/officeDocument/2006/relationships/image" Target="../media/image3.png"/><Relationship Id="rId20" Type="http://schemas.openxmlformats.org/officeDocument/2006/relationships/image" Target="../media/image7.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23" Type="http://schemas.openxmlformats.org/officeDocument/2006/relationships/image" Target="../media/image10.png"/><Relationship Id="rId10" Type="http://schemas.openxmlformats.org/officeDocument/2006/relationships/slideLayout" Target="../slideLayouts/slideLayout22.xml"/><Relationship Id="rId19" Type="http://schemas.openxmlformats.org/officeDocument/2006/relationships/image" Target="../media/image6.png"/><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 Id="rId22" Type="http://schemas.openxmlformats.org/officeDocument/2006/relationships/image" Target="../media/image9.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18" Type="http://schemas.openxmlformats.org/officeDocument/2006/relationships/image" Target="../media/image5.png"/><Relationship Id="rId3" Type="http://schemas.openxmlformats.org/officeDocument/2006/relationships/slideLayout" Target="../slideLayouts/slideLayout39.xml"/><Relationship Id="rId21" Type="http://schemas.openxmlformats.org/officeDocument/2006/relationships/image" Target="../media/image8.png"/><Relationship Id="rId7" Type="http://schemas.openxmlformats.org/officeDocument/2006/relationships/slideLayout" Target="../slideLayouts/slideLayout43.xml"/><Relationship Id="rId12" Type="http://schemas.openxmlformats.org/officeDocument/2006/relationships/slideLayout" Target="../slideLayouts/slideLayout48.xml"/><Relationship Id="rId17" Type="http://schemas.openxmlformats.org/officeDocument/2006/relationships/image" Target="../media/image4.png"/><Relationship Id="rId2" Type="http://schemas.openxmlformats.org/officeDocument/2006/relationships/slideLayout" Target="../slideLayouts/slideLayout38.xml"/><Relationship Id="rId16" Type="http://schemas.openxmlformats.org/officeDocument/2006/relationships/image" Target="../media/image3.png"/><Relationship Id="rId20" Type="http://schemas.openxmlformats.org/officeDocument/2006/relationships/image" Target="../media/image7.png"/><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5" Type="http://schemas.openxmlformats.org/officeDocument/2006/relationships/image" Target="../media/image2.png"/><Relationship Id="rId23" Type="http://schemas.openxmlformats.org/officeDocument/2006/relationships/image" Target="../media/image10.png"/><Relationship Id="rId10" Type="http://schemas.openxmlformats.org/officeDocument/2006/relationships/slideLayout" Target="../slideLayouts/slideLayout46.xml"/><Relationship Id="rId19" Type="http://schemas.openxmlformats.org/officeDocument/2006/relationships/image" Target="../media/image6.png"/><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1.png"/><Relationship Id="rId22" Type="http://schemas.openxmlformats.org/officeDocument/2006/relationships/image" Target="../media/image9.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18" Type="http://schemas.openxmlformats.org/officeDocument/2006/relationships/image" Target="../media/image5.png"/><Relationship Id="rId3" Type="http://schemas.openxmlformats.org/officeDocument/2006/relationships/slideLayout" Target="../slideLayouts/slideLayout51.xml"/><Relationship Id="rId21" Type="http://schemas.openxmlformats.org/officeDocument/2006/relationships/image" Target="../media/image8.png"/><Relationship Id="rId7" Type="http://schemas.openxmlformats.org/officeDocument/2006/relationships/slideLayout" Target="../slideLayouts/slideLayout55.xml"/><Relationship Id="rId12" Type="http://schemas.openxmlformats.org/officeDocument/2006/relationships/slideLayout" Target="../slideLayouts/slideLayout60.xml"/><Relationship Id="rId17" Type="http://schemas.openxmlformats.org/officeDocument/2006/relationships/image" Target="../media/image4.png"/><Relationship Id="rId2" Type="http://schemas.openxmlformats.org/officeDocument/2006/relationships/slideLayout" Target="../slideLayouts/slideLayout50.xml"/><Relationship Id="rId16" Type="http://schemas.openxmlformats.org/officeDocument/2006/relationships/image" Target="../media/image3.png"/><Relationship Id="rId20" Type="http://schemas.openxmlformats.org/officeDocument/2006/relationships/image" Target="../media/image7.png"/><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5" Type="http://schemas.openxmlformats.org/officeDocument/2006/relationships/image" Target="../media/image2.png"/><Relationship Id="rId23" Type="http://schemas.openxmlformats.org/officeDocument/2006/relationships/image" Target="../media/image10.png"/><Relationship Id="rId10" Type="http://schemas.openxmlformats.org/officeDocument/2006/relationships/slideLayout" Target="../slideLayouts/slideLayout58.xml"/><Relationship Id="rId19" Type="http://schemas.openxmlformats.org/officeDocument/2006/relationships/image" Target="../media/image6.png"/><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image" Target="../media/image1.png"/><Relationship Id="rId22" Type="http://schemas.openxmlformats.org/officeDocument/2006/relationships/image" Target="../media/image9.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slideLayout" Target="../slideLayouts/slideLayout73.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5" Type="http://schemas.openxmlformats.org/officeDocument/2006/relationships/image" Target="../media/image12.png"/><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 Id="rId1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1.xml"/><Relationship Id="rId13" Type="http://schemas.openxmlformats.org/officeDocument/2006/relationships/theme" Target="../theme/theme7.xml"/><Relationship Id="rId18" Type="http://schemas.openxmlformats.org/officeDocument/2006/relationships/image" Target="../media/image5.png"/><Relationship Id="rId3" Type="http://schemas.openxmlformats.org/officeDocument/2006/relationships/slideLayout" Target="../slideLayouts/slideLayout76.xml"/><Relationship Id="rId21" Type="http://schemas.openxmlformats.org/officeDocument/2006/relationships/image" Target="../media/image8.png"/><Relationship Id="rId7" Type="http://schemas.openxmlformats.org/officeDocument/2006/relationships/slideLayout" Target="../slideLayouts/slideLayout80.xml"/><Relationship Id="rId12" Type="http://schemas.openxmlformats.org/officeDocument/2006/relationships/slideLayout" Target="../slideLayouts/slideLayout85.xml"/><Relationship Id="rId17" Type="http://schemas.openxmlformats.org/officeDocument/2006/relationships/image" Target="../media/image4.png"/><Relationship Id="rId2" Type="http://schemas.openxmlformats.org/officeDocument/2006/relationships/slideLayout" Target="../slideLayouts/slideLayout75.xml"/><Relationship Id="rId16" Type="http://schemas.openxmlformats.org/officeDocument/2006/relationships/image" Target="../media/image3.png"/><Relationship Id="rId20" Type="http://schemas.openxmlformats.org/officeDocument/2006/relationships/image" Target="../media/image7.png"/><Relationship Id="rId1" Type="http://schemas.openxmlformats.org/officeDocument/2006/relationships/slideLayout" Target="../slideLayouts/slideLayout74.xml"/><Relationship Id="rId6" Type="http://schemas.openxmlformats.org/officeDocument/2006/relationships/slideLayout" Target="../slideLayouts/slideLayout79.xml"/><Relationship Id="rId11" Type="http://schemas.openxmlformats.org/officeDocument/2006/relationships/slideLayout" Target="../slideLayouts/slideLayout84.xml"/><Relationship Id="rId5" Type="http://schemas.openxmlformats.org/officeDocument/2006/relationships/slideLayout" Target="../slideLayouts/slideLayout78.xml"/><Relationship Id="rId15" Type="http://schemas.openxmlformats.org/officeDocument/2006/relationships/image" Target="../media/image2.png"/><Relationship Id="rId23" Type="http://schemas.openxmlformats.org/officeDocument/2006/relationships/image" Target="../media/image10.png"/><Relationship Id="rId10" Type="http://schemas.openxmlformats.org/officeDocument/2006/relationships/slideLayout" Target="../slideLayouts/slideLayout83.xml"/><Relationship Id="rId19" Type="http://schemas.openxmlformats.org/officeDocument/2006/relationships/image" Target="../media/image6.png"/><Relationship Id="rId4" Type="http://schemas.openxmlformats.org/officeDocument/2006/relationships/slideLayout" Target="../slideLayouts/slideLayout77.xml"/><Relationship Id="rId9" Type="http://schemas.openxmlformats.org/officeDocument/2006/relationships/slideLayout" Target="../slideLayouts/slideLayout82.xml"/><Relationship Id="rId14" Type="http://schemas.openxmlformats.org/officeDocument/2006/relationships/image" Target="../media/image1.png"/><Relationship Id="rId22" Type="http://schemas.openxmlformats.org/officeDocument/2006/relationships/image" Target="../media/image9.pn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3.xml"/><Relationship Id="rId13" Type="http://schemas.openxmlformats.org/officeDocument/2006/relationships/theme" Target="../theme/theme8.xml"/><Relationship Id="rId18" Type="http://schemas.openxmlformats.org/officeDocument/2006/relationships/image" Target="../media/image5.png"/><Relationship Id="rId3" Type="http://schemas.openxmlformats.org/officeDocument/2006/relationships/slideLayout" Target="../slideLayouts/slideLayout88.xml"/><Relationship Id="rId21" Type="http://schemas.openxmlformats.org/officeDocument/2006/relationships/image" Target="../media/image8.png"/><Relationship Id="rId7" Type="http://schemas.openxmlformats.org/officeDocument/2006/relationships/slideLayout" Target="../slideLayouts/slideLayout92.xml"/><Relationship Id="rId12" Type="http://schemas.openxmlformats.org/officeDocument/2006/relationships/slideLayout" Target="../slideLayouts/slideLayout97.xml"/><Relationship Id="rId17" Type="http://schemas.openxmlformats.org/officeDocument/2006/relationships/image" Target="../media/image4.png"/><Relationship Id="rId2" Type="http://schemas.openxmlformats.org/officeDocument/2006/relationships/slideLayout" Target="../slideLayouts/slideLayout87.xml"/><Relationship Id="rId16" Type="http://schemas.openxmlformats.org/officeDocument/2006/relationships/image" Target="../media/image3.png"/><Relationship Id="rId20" Type="http://schemas.openxmlformats.org/officeDocument/2006/relationships/image" Target="../media/image7.png"/><Relationship Id="rId1" Type="http://schemas.openxmlformats.org/officeDocument/2006/relationships/slideLayout" Target="../slideLayouts/slideLayout86.xml"/><Relationship Id="rId6" Type="http://schemas.openxmlformats.org/officeDocument/2006/relationships/slideLayout" Target="../slideLayouts/slideLayout91.xml"/><Relationship Id="rId11" Type="http://schemas.openxmlformats.org/officeDocument/2006/relationships/slideLayout" Target="../slideLayouts/slideLayout96.xml"/><Relationship Id="rId5" Type="http://schemas.openxmlformats.org/officeDocument/2006/relationships/slideLayout" Target="../slideLayouts/slideLayout90.xml"/><Relationship Id="rId15" Type="http://schemas.openxmlformats.org/officeDocument/2006/relationships/image" Target="../media/image2.png"/><Relationship Id="rId23" Type="http://schemas.openxmlformats.org/officeDocument/2006/relationships/image" Target="../media/image10.png"/><Relationship Id="rId10" Type="http://schemas.openxmlformats.org/officeDocument/2006/relationships/slideLayout" Target="../slideLayouts/slideLayout95.xml"/><Relationship Id="rId19" Type="http://schemas.openxmlformats.org/officeDocument/2006/relationships/image" Target="../media/image6.png"/><Relationship Id="rId4" Type="http://schemas.openxmlformats.org/officeDocument/2006/relationships/slideLayout" Target="../slideLayouts/slideLayout89.xml"/><Relationship Id="rId9" Type="http://schemas.openxmlformats.org/officeDocument/2006/relationships/slideLayout" Target="../slideLayouts/slideLayout94.xml"/><Relationship Id="rId14" Type="http://schemas.openxmlformats.org/officeDocument/2006/relationships/image" Target="../media/image1.png"/><Relationship Id="rId22" Type="http://schemas.openxmlformats.org/officeDocument/2006/relationships/image" Target="../media/image9.png"/></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5.xml"/><Relationship Id="rId13" Type="http://schemas.openxmlformats.org/officeDocument/2006/relationships/slideLayout" Target="../slideLayouts/slideLayout110.xml"/><Relationship Id="rId3" Type="http://schemas.openxmlformats.org/officeDocument/2006/relationships/slideLayout" Target="../slideLayouts/slideLayout100.xml"/><Relationship Id="rId7" Type="http://schemas.openxmlformats.org/officeDocument/2006/relationships/slideLayout" Target="../slideLayouts/slideLayout104.xml"/><Relationship Id="rId12" Type="http://schemas.openxmlformats.org/officeDocument/2006/relationships/slideLayout" Target="../slideLayouts/slideLayout109.xml"/><Relationship Id="rId2" Type="http://schemas.openxmlformats.org/officeDocument/2006/relationships/slideLayout" Target="../slideLayouts/slideLayout99.xml"/><Relationship Id="rId1" Type="http://schemas.openxmlformats.org/officeDocument/2006/relationships/slideLayout" Target="../slideLayouts/slideLayout98.xml"/><Relationship Id="rId6" Type="http://schemas.openxmlformats.org/officeDocument/2006/relationships/slideLayout" Target="../slideLayouts/slideLayout103.xml"/><Relationship Id="rId11" Type="http://schemas.openxmlformats.org/officeDocument/2006/relationships/slideLayout" Target="../slideLayouts/slideLayout108.xml"/><Relationship Id="rId5" Type="http://schemas.openxmlformats.org/officeDocument/2006/relationships/slideLayout" Target="../slideLayouts/slideLayout102.xml"/><Relationship Id="rId15" Type="http://schemas.openxmlformats.org/officeDocument/2006/relationships/image" Target="../media/image13.png"/><Relationship Id="rId10" Type="http://schemas.openxmlformats.org/officeDocument/2006/relationships/slideLayout" Target="../slideLayouts/slideLayout107.xml"/><Relationship Id="rId4" Type="http://schemas.openxmlformats.org/officeDocument/2006/relationships/slideLayout" Target="../slideLayouts/slideLayout101.xml"/><Relationship Id="rId9" Type="http://schemas.openxmlformats.org/officeDocument/2006/relationships/slideLayout" Target="../slideLayouts/slideLayout106.xml"/><Relationship Id="rId14"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object 2">
            <a:extLst>
              <a:ext uri="{FF2B5EF4-FFF2-40B4-BE49-F238E27FC236}">
                <a16:creationId xmlns:a16="http://schemas.microsoft.com/office/drawing/2014/main" id="{1AA114AD-1815-4FCE-87F1-8B39BDB4EE24}"/>
              </a:ext>
            </a:extLst>
          </p:cNvPr>
          <p:cNvSpPr/>
          <p:nvPr userDrawn="1"/>
        </p:nvSpPr>
        <p:spPr>
          <a:xfrm>
            <a:off x="0" y="-54593"/>
            <a:ext cx="15125699" cy="7705102"/>
          </a:xfrm>
          <a:custGeom>
            <a:avLst/>
            <a:gdLst/>
            <a:ahLst/>
            <a:cxnLst/>
            <a:rect l="l" t="t" r="r" b="b"/>
            <a:pathLst>
              <a:path w="15120619" h="7785100">
                <a:moveTo>
                  <a:pt x="0" y="7784998"/>
                </a:moveTo>
                <a:lnTo>
                  <a:pt x="15120010" y="7784998"/>
                </a:lnTo>
                <a:lnTo>
                  <a:pt x="15120010" y="0"/>
                </a:lnTo>
                <a:lnTo>
                  <a:pt x="0" y="0"/>
                </a:lnTo>
                <a:lnTo>
                  <a:pt x="0" y="7784998"/>
                </a:lnTo>
                <a:close/>
              </a:path>
            </a:pathLst>
          </a:custGeom>
          <a:solidFill>
            <a:srgbClr val="FFF000"/>
          </a:solidFill>
        </p:spPr>
        <p:txBody>
          <a:bodyPr wrap="square" lIns="0" tIns="0" rIns="0" bIns="0" rtlCol="0"/>
          <a:lstStyle/>
          <a:p>
            <a:endParaRPr/>
          </a:p>
        </p:txBody>
      </p:sp>
      <p:sp>
        <p:nvSpPr>
          <p:cNvPr id="2" name="Tijdelijke aanduiding voor titel 1">
            <a:extLst>
              <a:ext uri="{FF2B5EF4-FFF2-40B4-BE49-F238E27FC236}">
                <a16:creationId xmlns:a16="http://schemas.microsoft.com/office/drawing/2014/main" id="{D4EAA7D9-1B99-4CA5-9487-85EF1A730211}"/>
              </a:ext>
            </a:extLst>
          </p:cNvPr>
          <p:cNvSpPr>
            <a:spLocks noGrp="1"/>
          </p:cNvSpPr>
          <p:nvPr>
            <p:ph type="title"/>
          </p:nvPr>
        </p:nvSpPr>
        <p:spPr>
          <a:xfrm>
            <a:off x="506414" y="512763"/>
            <a:ext cx="11664949" cy="2232025"/>
          </a:xfrm>
          <a:prstGeom prst="rect">
            <a:avLst/>
          </a:prstGeom>
        </p:spPr>
        <p:txBody>
          <a:bodyPr vert="horz" lIns="91440" tIns="45720" rIns="91440" bIns="45720" rtlCol="0" anchor="b">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5AF69DD0-1894-4D69-B27A-847A9AF9F670}"/>
              </a:ext>
            </a:extLst>
          </p:cNvPr>
          <p:cNvSpPr>
            <a:spLocks noGrp="1"/>
          </p:cNvSpPr>
          <p:nvPr>
            <p:ph type="body" idx="1"/>
          </p:nvPr>
        </p:nvSpPr>
        <p:spPr>
          <a:xfrm>
            <a:off x="506414" y="2889250"/>
            <a:ext cx="13249274" cy="3816697"/>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a:p>
            <a:pPr lvl="5"/>
            <a:r>
              <a:rPr lang="nl-NL"/>
              <a:t>Zesde niveau</a:t>
            </a:r>
          </a:p>
          <a:p>
            <a:pPr lvl="6"/>
            <a:r>
              <a:rPr lang="nl-NL"/>
              <a:t>Zevende niveau</a:t>
            </a:r>
          </a:p>
        </p:txBody>
      </p:sp>
      <p:sp>
        <p:nvSpPr>
          <p:cNvPr id="4" name="Tijdelijke aanduiding voor datum 3">
            <a:extLst>
              <a:ext uri="{FF2B5EF4-FFF2-40B4-BE49-F238E27FC236}">
                <a16:creationId xmlns:a16="http://schemas.microsoft.com/office/drawing/2014/main" id="{9D04F347-20C3-4550-B16F-1D41C61F2FF4}"/>
              </a:ext>
            </a:extLst>
          </p:cNvPr>
          <p:cNvSpPr>
            <a:spLocks noGrp="1"/>
          </p:cNvSpPr>
          <p:nvPr>
            <p:ph type="dt" sz="half" idx="2"/>
          </p:nvPr>
        </p:nvSpPr>
        <p:spPr>
          <a:xfrm>
            <a:off x="505903" y="7858125"/>
            <a:ext cx="1338461" cy="503238"/>
          </a:xfrm>
          <a:prstGeom prst="rect">
            <a:avLst/>
          </a:prstGeom>
        </p:spPr>
        <p:txBody>
          <a:bodyPr vert="horz" lIns="91440" tIns="45720" rIns="91440" bIns="45720" rtlCol="0" anchor="ctr"/>
          <a:lstStyle>
            <a:lvl1pPr algn="l">
              <a:defRPr sz="1600" b="0">
                <a:solidFill>
                  <a:schemeClr val="tx1"/>
                </a:solidFill>
                <a:latin typeface="Work Sans" panose="00000500000000000000" pitchFamily="2" charset="0"/>
              </a:defRPr>
            </a:lvl1pPr>
          </a:lstStyle>
          <a:p>
            <a:fld id="{7A49D5AF-A5DB-4605-ABC6-E31F4759D440}" type="datetime1">
              <a:rPr lang="nl-NL" smtClean="0"/>
              <a:t>14-7-2023</a:t>
            </a:fld>
            <a:endParaRPr lang="nl-NL"/>
          </a:p>
        </p:txBody>
      </p:sp>
      <p:sp>
        <p:nvSpPr>
          <p:cNvPr id="5" name="Tijdelijke aanduiding voor voettekst 4">
            <a:extLst>
              <a:ext uri="{FF2B5EF4-FFF2-40B4-BE49-F238E27FC236}">
                <a16:creationId xmlns:a16="http://schemas.microsoft.com/office/drawing/2014/main" id="{92A8116A-8819-4721-B04C-3EAE71F37A32}"/>
              </a:ext>
            </a:extLst>
          </p:cNvPr>
          <p:cNvSpPr>
            <a:spLocks noGrp="1"/>
          </p:cNvSpPr>
          <p:nvPr>
            <p:ph type="ftr" sz="quarter" idx="3"/>
          </p:nvPr>
        </p:nvSpPr>
        <p:spPr>
          <a:xfrm>
            <a:off x="2152967" y="7858125"/>
            <a:ext cx="7962583" cy="503238"/>
          </a:xfrm>
          <a:prstGeom prst="rect">
            <a:avLst/>
          </a:prstGeom>
        </p:spPr>
        <p:txBody>
          <a:bodyPr vert="horz" lIns="91440" tIns="45720" rIns="91440" bIns="45720" rtlCol="0" anchor="ctr"/>
          <a:lstStyle>
            <a:lvl1pPr algn="l">
              <a:defRPr sz="1600" b="0" u="sng">
                <a:solidFill>
                  <a:schemeClr val="tx1"/>
                </a:solidFill>
                <a:latin typeface="Work Sans" panose="00000500000000000000" pitchFamily="2" charset="0"/>
              </a:defRPr>
            </a:lvl1pPr>
          </a:lstStyle>
          <a:p>
            <a:endParaRPr lang="nl-NL"/>
          </a:p>
        </p:txBody>
      </p:sp>
      <p:sp>
        <p:nvSpPr>
          <p:cNvPr id="6" name="Tijdelijke aanduiding voor dianummer 5">
            <a:extLst>
              <a:ext uri="{FF2B5EF4-FFF2-40B4-BE49-F238E27FC236}">
                <a16:creationId xmlns:a16="http://schemas.microsoft.com/office/drawing/2014/main" id="{C5808F51-C445-4476-873C-4C80F367514B}"/>
              </a:ext>
            </a:extLst>
          </p:cNvPr>
          <p:cNvSpPr>
            <a:spLocks noGrp="1"/>
          </p:cNvSpPr>
          <p:nvPr>
            <p:ph type="sldNum" sz="quarter" idx="4"/>
          </p:nvPr>
        </p:nvSpPr>
        <p:spPr>
          <a:xfrm>
            <a:off x="13948864" y="7858125"/>
            <a:ext cx="886794" cy="503237"/>
          </a:xfrm>
          <a:prstGeom prst="rect">
            <a:avLst/>
          </a:prstGeom>
        </p:spPr>
        <p:txBody>
          <a:bodyPr vert="horz" lIns="91440" tIns="45720" rIns="91440" bIns="45720" rtlCol="0" anchor="ctr"/>
          <a:lstStyle>
            <a:lvl1pPr algn="r">
              <a:defRPr sz="1600" b="1">
                <a:solidFill>
                  <a:schemeClr val="tx1"/>
                </a:solidFill>
                <a:latin typeface="Work Sans" panose="00000500000000000000" pitchFamily="2" charset="0"/>
              </a:defRPr>
            </a:lvl1pPr>
          </a:lstStyle>
          <a:p>
            <a:fld id="{2B3E12A1-FC49-43F7-8A24-D23D4D4CE121}" type="slidenum">
              <a:rPr lang="nl-NL" smtClean="0"/>
              <a:pPr/>
              <a:t>‹nr.›</a:t>
            </a:fld>
            <a:endParaRPr lang="nl-NL"/>
          </a:p>
        </p:txBody>
      </p:sp>
      <p:grpSp>
        <p:nvGrpSpPr>
          <p:cNvPr id="11" name="Groep 10">
            <a:extLst>
              <a:ext uri="{FF2B5EF4-FFF2-40B4-BE49-F238E27FC236}">
                <a16:creationId xmlns:a16="http://schemas.microsoft.com/office/drawing/2014/main" id="{DC0231DE-5257-4C82-A8C7-FAFD47B83D22}"/>
              </a:ext>
            </a:extLst>
          </p:cNvPr>
          <p:cNvGrpSpPr/>
          <p:nvPr userDrawn="1"/>
        </p:nvGrpSpPr>
        <p:grpSpPr>
          <a:xfrm>
            <a:off x="10613558" y="7522374"/>
            <a:ext cx="3141980" cy="523875"/>
            <a:chOff x="10638828" y="7522374"/>
            <a:chExt cx="3141980" cy="523875"/>
          </a:xfrm>
        </p:grpSpPr>
        <p:sp>
          <p:nvSpPr>
            <p:cNvPr id="12" name="object 26">
              <a:extLst>
                <a:ext uri="{FF2B5EF4-FFF2-40B4-BE49-F238E27FC236}">
                  <a16:creationId xmlns:a16="http://schemas.microsoft.com/office/drawing/2014/main" id="{42A7C9B8-C13F-4FD8-9546-5CC4CB8088FF}"/>
                </a:ext>
              </a:extLst>
            </p:cNvPr>
            <p:cNvSpPr/>
            <p:nvPr/>
          </p:nvSpPr>
          <p:spPr>
            <a:xfrm>
              <a:off x="10638828" y="7522374"/>
              <a:ext cx="3141980" cy="523875"/>
            </a:xfrm>
            <a:custGeom>
              <a:avLst/>
              <a:gdLst/>
              <a:ahLst/>
              <a:cxnLst/>
              <a:rect l="l" t="t" r="r" b="b"/>
              <a:pathLst>
                <a:path w="3141980" h="523875">
                  <a:moveTo>
                    <a:pt x="0" y="523633"/>
                  </a:moveTo>
                  <a:lnTo>
                    <a:pt x="3141827" y="523633"/>
                  </a:lnTo>
                  <a:lnTo>
                    <a:pt x="3141827" y="0"/>
                  </a:lnTo>
                  <a:lnTo>
                    <a:pt x="0" y="0"/>
                  </a:lnTo>
                  <a:lnTo>
                    <a:pt x="0" y="523633"/>
                  </a:lnTo>
                  <a:close/>
                </a:path>
              </a:pathLst>
            </a:custGeom>
            <a:solidFill>
              <a:srgbClr val="000000"/>
            </a:solidFill>
          </p:spPr>
          <p:txBody>
            <a:bodyPr wrap="square" lIns="0" tIns="0" rIns="0" bIns="0" rtlCol="0"/>
            <a:lstStyle/>
            <a:p>
              <a:endParaRPr/>
            </a:p>
          </p:txBody>
        </p:sp>
        <p:sp>
          <p:nvSpPr>
            <p:cNvPr id="13" name="object 27">
              <a:extLst>
                <a:ext uri="{FF2B5EF4-FFF2-40B4-BE49-F238E27FC236}">
                  <a16:creationId xmlns:a16="http://schemas.microsoft.com/office/drawing/2014/main" id="{AFD8AD3A-C5DC-45EC-8B7F-F5776F384984}"/>
                </a:ext>
              </a:extLst>
            </p:cNvPr>
            <p:cNvSpPr/>
            <p:nvPr/>
          </p:nvSpPr>
          <p:spPr>
            <a:xfrm>
              <a:off x="10825508" y="7667699"/>
              <a:ext cx="158762" cy="205879"/>
            </a:xfrm>
            <a:prstGeom prst="rect">
              <a:avLst/>
            </a:prstGeom>
            <a:blipFill>
              <a:blip r:embed="rId14" cstate="print"/>
              <a:stretch>
                <a:fillRect/>
              </a:stretch>
            </a:blipFill>
          </p:spPr>
          <p:txBody>
            <a:bodyPr wrap="square" lIns="0" tIns="0" rIns="0" bIns="0" rtlCol="0"/>
            <a:lstStyle/>
            <a:p>
              <a:endParaRPr/>
            </a:p>
          </p:txBody>
        </p:sp>
        <p:sp>
          <p:nvSpPr>
            <p:cNvPr id="14" name="object 28">
              <a:extLst>
                <a:ext uri="{FF2B5EF4-FFF2-40B4-BE49-F238E27FC236}">
                  <a16:creationId xmlns:a16="http://schemas.microsoft.com/office/drawing/2014/main" id="{E69D4E2D-B544-49CE-93E6-F7CFEFC69FDC}"/>
                </a:ext>
              </a:extLst>
            </p:cNvPr>
            <p:cNvSpPr/>
            <p:nvPr/>
          </p:nvSpPr>
          <p:spPr>
            <a:xfrm>
              <a:off x="11139449" y="7656590"/>
              <a:ext cx="70942" cy="216992"/>
            </a:xfrm>
            <a:prstGeom prst="rect">
              <a:avLst/>
            </a:prstGeom>
            <a:blipFill>
              <a:blip r:embed="rId15" cstate="print"/>
              <a:stretch>
                <a:fillRect/>
              </a:stretch>
            </a:blipFill>
          </p:spPr>
          <p:txBody>
            <a:bodyPr wrap="square" lIns="0" tIns="0" rIns="0" bIns="0" rtlCol="0"/>
            <a:lstStyle/>
            <a:p>
              <a:endParaRPr/>
            </a:p>
          </p:txBody>
        </p:sp>
        <p:sp>
          <p:nvSpPr>
            <p:cNvPr id="15" name="object 29">
              <a:extLst>
                <a:ext uri="{FF2B5EF4-FFF2-40B4-BE49-F238E27FC236}">
                  <a16:creationId xmlns:a16="http://schemas.microsoft.com/office/drawing/2014/main" id="{ADE01AB5-0679-4679-9B0A-4AE80B959E6A}"/>
                </a:ext>
              </a:extLst>
            </p:cNvPr>
            <p:cNvSpPr/>
            <p:nvPr/>
          </p:nvSpPr>
          <p:spPr>
            <a:xfrm>
              <a:off x="11007273" y="7680430"/>
              <a:ext cx="97256" cy="196189"/>
            </a:xfrm>
            <a:prstGeom prst="rect">
              <a:avLst/>
            </a:prstGeom>
            <a:blipFill>
              <a:blip r:embed="rId16" cstate="print"/>
              <a:stretch>
                <a:fillRect/>
              </a:stretch>
            </a:blipFill>
          </p:spPr>
          <p:txBody>
            <a:bodyPr wrap="square" lIns="0" tIns="0" rIns="0" bIns="0" rtlCol="0"/>
            <a:lstStyle/>
            <a:p>
              <a:endParaRPr/>
            </a:p>
          </p:txBody>
        </p:sp>
        <p:sp>
          <p:nvSpPr>
            <p:cNvPr id="16" name="object 30">
              <a:extLst>
                <a:ext uri="{FF2B5EF4-FFF2-40B4-BE49-F238E27FC236}">
                  <a16:creationId xmlns:a16="http://schemas.microsoft.com/office/drawing/2014/main" id="{5A6DF493-C1E2-4C50-970A-81040A82EC12}"/>
                </a:ext>
              </a:extLst>
            </p:cNvPr>
            <p:cNvSpPr/>
            <p:nvPr/>
          </p:nvSpPr>
          <p:spPr>
            <a:xfrm>
              <a:off x="11245841" y="7646616"/>
              <a:ext cx="72872" cy="226949"/>
            </a:xfrm>
            <a:prstGeom prst="rect">
              <a:avLst/>
            </a:prstGeom>
            <a:blipFill>
              <a:blip r:embed="rId17" cstate="print"/>
              <a:stretch>
                <a:fillRect/>
              </a:stretch>
            </a:blipFill>
          </p:spPr>
          <p:txBody>
            <a:bodyPr wrap="square" lIns="0" tIns="0" rIns="0" bIns="0" rtlCol="0"/>
            <a:lstStyle/>
            <a:p>
              <a:endParaRPr/>
            </a:p>
          </p:txBody>
        </p:sp>
        <p:sp>
          <p:nvSpPr>
            <p:cNvPr id="17" name="object 31">
              <a:extLst>
                <a:ext uri="{FF2B5EF4-FFF2-40B4-BE49-F238E27FC236}">
                  <a16:creationId xmlns:a16="http://schemas.microsoft.com/office/drawing/2014/main" id="{73BE9EF6-03FC-4E4C-9DAA-36157EE2046A}"/>
                </a:ext>
              </a:extLst>
            </p:cNvPr>
            <p:cNvSpPr/>
            <p:nvPr/>
          </p:nvSpPr>
          <p:spPr>
            <a:xfrm>
              <a:off x="11432608" y="7646616"/>
              <a:ext cx="1224169" cy="230008"/>
            </a:xfrm>
            <a:prstGeom prst="rect">
              <a:avLst/>
            </a:prstGeom>
            <a:blipFill>
              <a:blip r:embed="rId18" cstate="print"/>
              <a:stretch>
                <a:fillRect/>
              </a:stretch>
            </a:blipFill>
          </p:spPr>
          <p:txBody>
            <a:bodyPr wrap="square" lIns="0" tIns="0" rIns="0" bIns="0" rtlCol="0"/>
            <a:lstStyle/>
            <a:p>
              <a:endParaRPr/>
            </a:p>
          </p:txBody>
        </p:sp>
        <p:sp>
          <p:nvSpPr>
            <p:cNvPr id="18" name="object 32">
              <a:extLst>
                <a:ext uri="{FF2B5EF4-FFF2-40B4-BE49-F238E27FC236}">
                  <a16:creationId xmlns:a16="http://schemas.microsoft.com/office/drawing/2014/main" id="{ABFECCE2-D91F-42C7-90A8-31BD65D272CE}"/>
                </a:ext>
              </a:extLst>
            </p:cNvPr>
            <p:cNvSpPr/>
            <p:nvPr/>
          </p:nvSpPr>
          <p:spPr>
            <a:xfrm>
              <a:off x="12771779" y="7715618"/>
              <a:ext cx="149631" cy="232752"/>
            </a:xfrm>
            <a:prstGeom prst="rect">
              <a:avLst/>
            </a:prstGeom>
            <a:blipFill>
              <a:blip r:embed="rId19" cstate="print"/>
              <a:stretch>
                <a:fillRect/>
              </a:stretch>
            </a:blipFill>
          </p:spPr>
          <p:txBody>
            <a:bodyPr wrap="square" lIns="0" tIns="0" rIns="0" bIns="0" rtlCol="0"/>
            <a:lstStyle/>
            <a:p>
              <a:endParaRPr/>
            </a:p>
          </p:txBody>
        </p:sp>
        <p:sp>
          <p:nvSpPr>
            <p:cNvPr id="19" name="object 33">
              <a:extLst>
                <a:ext uri="{FF2B5EF4-FFF2-40B4-BE49-F238E27FC236}">
                  <a16:creationId xmlns:a16="http://schemas.microsoft.com/office/drawing/2014/main" id="{60FFBA91-895E-461C-9943-B348DE8CC799}"/>
                </a:ext>
              </a:extLst>
            </p:cNvPr>
            <p:cNvSpPr/>
            <p:nvPr/>
          </p:nvSpPr>
          <p:spPr>
            <a:xfrm>
              <a:off x="12955756" y="7715628"/>
              <a:ext cx="104736" cy="157937"/>
            </a:xfrm>
            <a:prstGeom prst="rect">
              <a:avLst/>
            </a:prstGeom>
            <a:blipFill>
              <a:blip r:embed="rId20" cstate="print"/>
              <a:stretch>
                <a:fillRect/>
              </a:stretch>
            </a:blipFill>
          </p:spPr>
          <p:txBody>
            <a:bodyPr wrap="square" lIns="0" tIns="0" rIns="0" bIns="0" rtlCol="0"/>
            <a:lstStyle/>
            <a:p>
              <a:endParaRPr/>
            </a:p>
          </p:txBody>
        </p:sp>
        <p:sp>
          <p:nvSpPr>
            <p:cNvPr id="20" name="object 34">
              <a:extLst>
                <a:ext uri="{FF2B5EF4-FFF2-40B4-BE49-F238E27FC236}">
                  <a16:creationId xmlns:a16="http://schemas.microsoft.com/office/drawing/2014/main" id="{C743B7C2-A582-48F5-A28A-6121C06CA8E9}"/>
                </a:ext>
              </a:extLst>
            </p:cNvPr>
            <p:cNvSpPr/>
            <p:nvPr/>
          </p:nvSpPr>
          <p:spPr>
            <a:xfrm>
              <a:off x="13089379" y="7715615"/>
              <a:ext cx="139506" cy="160997"/>
            </a:xfrm>
            <a:prstGeom prst="rect">
              <a:avLst/>
            </a:prstGeom>
            <a:blipFill>
              <a:blip r:embed="rId21" cstate="print"/>
              <a:stretch>
                <a:fillRect/>
              </a:stretch>
            </a:blipFill>
          </p:spPr>
          <p:txBody>
            <a:bodyPr wrap="square" lIns="0" tIns="0" rIns="0" bIns="0" rtlCol="0"/>
            <a:lstStyle/>
            <a:p>
              <a:endParaRPr/>
            </a:p>
          </p:txBody>
        </p:sp>
        <p:sp>
          <p:nvSpPr>
            <p:cNvPr id="21" name="object 35">
              <a:extLst>
                <a:ext uri="{FF2B5EF4-FFF2-40B4-BE49-F238E27FC236}">
                  <a16:creationId xmlns:a16="http://schemas.microsoft.com/office/drawing/2014/main" id="{56FCF88B-A663-4A1A-A499-1269A7FC5C1E}"/>
                </a:ext>
              </a:extLst>
            </p:cNvPr>
            <p:cNvSpPr/>
            <p:nvPr/>
          </p:nvSpPr>
          <p:spPr>
            <a:xfrm>
              <a:off x="13261384" y="7716456"/>
              <a:ext cx="151853" cy="160159"/>
            </a:xfrm>
            <a:prstGeom prst="rect">
              <a:avLst/>
            </a:prstGeom>
            <a:blipFill>
              <a:blip r:embed="rId22" cstate="print"/>
              <a:stretch>
                <a:fillRect/>
              </a:stretch>
            </a:blipFill>
          </p:spPr>
          <p:txBody>
            <a:bodyPr wrap="square" lIns="0" tIns="0" rIns="0" bIns="0" rtlCol="0"/>
            <a:lstStyle/>
            <a:p>
              <a:endParaRPr/>
            </a:p>
          </p:txBody>
        </p:sp>
        <p:sp>
          <p:nvSpPr>
            <p:cNvPr id="22" name="object 36">
              <a:extLst>
                <a:ext uri="{FF2B5EF4-FFF2-40B4-BE49-F238E27FC236}">
                  <a16:creationId xmlns:a16="http://schemas.microsoft.com/office/drawing/2014/main" id="{D17B648A-CB57-45A0-8FF1-088A536464EF}"/>
                </a:ext>
              </a:extLst>
            </p:cNvPr>
            <p:cNvSpPr/>
            <p:nvPr/>
          </p:nvSpPr>
          <p:spPr>
            <a:xfrm>
              <a:off x="13440940" y="7715630"/>
              <a:ext cx="151853" cy="225005"/>
            </a:xfrm>
            <a:prstGeom prst="rect">
              <a:avLst/>
            </a:prstGeom>
            <a:blipFill>
              <a:blip r:embed="rId23" cstate="print"/>
              <a:stretch>
                <a:fillRect/>
              </a:stretch>
            </a:blipFill>
          </p:spPr>
          <p:txBody>
            <a:bodyPr wrap="square" lIns="0" tIns="0" rIns="0" bIns="0" rtlCol="0"/>
            <a:lstStyle/>
            <a:p>
              <a:endParaRPr/>
            </a:p>
          </p:txBody>
        </p:sp>
      </p:grpSp>
    </p:spTree>
    <p:extLst>
      <p:ext uri="{BB962C8B-B14F-4D97-AF65-F5344CB8AC3E}">
        <p14:creationId xmlns:p14="http://schemas.microsoft.com/office/powerpoint/2010/main" val="2937766803"/>
      </p:ext>
    </p:extLst>
  </p:cSld>
  <p:clrMap bg1="lt1" tx1="dk1" bg2="lt2" tx2="dk2" accent1="accent1" accent2="accent2" accent3="accent3" accent4="accent4" accent5="accent5" accent6="accent6" hlink="hlink" folHlink="folHlink"/>
  <p:sldLayoutIdLst>
    <p:sldLayoutId id="2147483790"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Lst>
  <p:hf hdr="0" ftr="0"/>
  <p:txStyles>
    <p:titleStyle>
      <a:lvl1pPr algn="l" defTabSz="914400" rtl="0" eaLnBrk="1" latinLnBrk="0" hangingPunct="1">
        <a:lnSpc>
          <a:spcPct val="90000"/>
        </a:lnSpc>
        <a:spcBef>
          <a:spcPct val="0"/>
        </a:spcBef>
        <a:buNone/>
        <a:defRPr lang="nl-NL" sz="8000" b="1" kern="1200" spc="85" dirty="0" smtClean="0">
          <a:solidFill>
            <a:schemeClr val="tx1"/>
          </a:solidFill>
          <a:latin typeface="Work Sans" panose="00000500000000000000" pitchFamily="2" charset="0"/>
          <a:ea typeface="+mj-ea"/>
          <a:cs typeface="+mj-cs"/>
        </a:defRPr>
      </a:lvl1pPr>
    </p:titleStyle>
    <p:bodyStyle>
      <a:lvl1pPr marL="457200" indent="-457200" algn="l" defTabSz="914400" rtl="0" eaLnBrk="1" latinLnBrk="0" hangingPunct="1">
        <a:lnSpc>
          <a:spcPct val="90000"/>
        </a:lnSpc>
        <a:spcBef>
          <a:spcPts val="1000"/>
        </a:spcBef>
        <a:buSzPct val="120000"/>
        <a:buFont typeface="Arial" panose="020B0604020202020204" pitchFamily="34" charset="0"/>
        <a:buChar char="•"/>
        <a:defRPr lang="nl-NL" sz="3500" kern="1200" spc="55" dirty="0" smtClean="0">
          <a:solidFill>
            <a:schemeClr val="tx1"/>
          </a:solidFill>
          <a:latin typeface="WorkSans-Light"/>
          <a:ea typeface="+mn-ea"/>
          <a:cs typeface="+mn-cs"/>
        </a:defRPr>
      </a:lvl1pPr>
      <a:lvl2pPr marL="893763" indent="-436563"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tx1"/>
          </a:solidFill>
          <a:latin typeface="WorkSans-Light"/>
          <a:ea typeface="+mn-ea"/>
          <a:cs typeface="+mn-cs"/>
        </a:defRPr>
      </a:lvl2pPr>
      <a:lvl3pPr marL="1350963" indent="-436563"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tx1"/>
          </a:solidFill>
          <a:latin typeface="WorkSans-Light"/>
          <a:ea typeface="+mn-ea"/>
          <a:cs typeface="+mn-cs"/>
        </a:defRPr>
      </a:lvl3pPr>
      <a:lvl4pPr marL="1787525" indent="-415925"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tx1"/>
          </a:solidFill>
          <a:latin typeface="WorkSans-Light"/>
          <a:ea typeface="+mn-ea"/>
          <a:cs typeface="+mn-cs"/>
        </a:defRPr>
      </a:lvl4pPr>
      <a:lvl5pPr marL="2244725" indent="-415925" algn="l" defTabSz="914400" rtl="0" eaLnBrk="1" latinLnBrk="0" hangingPunct="1">
        <a:lnSpc>
          <a:spcPct val="90000"/>
        </a:lnSpc>
        <a:spcBef>
          <a:spcPts val="500"/>
        </a:spcBef>
        <a:buSzPct val="120000"/>
        <a:buFont typeface="Arial" panose="020B0604020202020204" pitchFamily="34" charset="0"/>
        <a:buChar char="•"/>
        <a:defRPr lang="nl-NL" sz="3500" kern="1200" spc="55" dirty="0">
          <a:solidFill>
            <a:schemeClr val="tx1"/>
          </a:solidFill>
          <a:latin typeface="WorkSans-Light"/>
          <a:ea typeface="+mn-ea"/>
          <a:cs typeface="+mn-cs"/>
        </a:defRPr>
      </a:lvl5pPr>
      <a:lvl6pPr marL="2784475" indent="-498475"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tx1"/>
          </a:solidFill>
          <a:latin typeface="WorkSans-Light"/>
          <a:ea typeface="+mn-ea"/>
          <a:cs typeface="+mn-cs"/>
        </a:defRPr>
      </a:lvl6pPr>
      <a:lvl7pPr marL="3221038" indent="-477838"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tx1"/>
          </a:solidFill>
          <a:latin typeface="WorkSans-Light"/>
          <a:ea typeface="+mn-ea"/>
          <a:cs typeface="+mn-cs"/>
        </a:defRPr>
      </a:lvl7pPr>
      <a:lvl8pPr marL="3678238" indent="-477838"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tx1"/>
          </a:solidFill>
          <a:latin typeface="WorkSans-Ligh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nl-NL" sz="3500" kern="1200" spc="55" dirty="0" smtClean="0">
          <a:solidFill>
            <a:schemeClr val="tx1"/>
          </a:solidFill>
          <a:latin typeface="WorkSans-Ligh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3" userDrawn="1">
          <p15:clr>
            <a:srgbClr val="F26B43"/>
          </p15:clr>
        </p15:guide>
        <p15:guide id="2" pos="319" userDrawn="1">
          <p15:clr>
            <a:srgbClr val="F26B43"/>
          </p15:clr>
        </p15:guide>
        <p15:guide id="3" pos="7667" userDrawn="1">
          <p15:clr>
            <a:srgbClr val="F26B43"/>
          </p15:clr>
        </p15:guide>
        <p15:guide id="4" orient="horz" pos="4224" userDrawn="1">
          <p15:clr>
            <a:srgbClr val="F26B43"/>
          </p15:clr>
        </p15:guide>
        <p15:guide id="5" orient="horz" pos="1820" userDrawn="1">
          <p15:clr>
            <a:srgbClr val="F26B43"/>
          </p15:clr>
        </p15:guide>
        <p15:guide id="6" orient="horz" pos="4814" userDrawn="1">
          <p15:clr>
            <a:srgbClr val="F26B43"/>
          </p15:clr>
        </p15:guide>
        <p15:guide id="7" orient="horz" pos="4950" userDrawn="1">
          <p15:clr>
            <a:srgbClr val="F26B43"/>
          </p15:clr>
        </p15:guide>
        <p15:guide id="8" orient="horz" pos="5267" userDrawn="1">
          <p15:clr>
            <a:srgbClr val="F26B43"/>
          </p15:clr>
        </p15:guide>
        <p15:guide id="9" pos="8665" userDrawn="1">
          <p15:clr>
            <a:srgbClr val="F26B43"/>
          </p15:clr>
        </p15:guide>
        <p15:guide id="10" pos="6669" userDrawn="1">
          <p15:clr>
            <a:srgbClr val="F26B43"/>
          </p15:clr>
        </p15:guide>
        <p15:guide id="11" pos="1317" userDrawn="1">
          <p15:clr>
            <a:srgbClr val="F26B43"/>
          </p15:clr>
        </p15:guide>
        <p15:guide id="12" orient="horz" pos="1729"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object 2">
            <a:extLst>
              <a:ext uri="{FF2B5EF4-FFF2-40B4-BE49-F238E27FC236}">
                <a16:creationId xmlns:a16="http://schemas.microsoft.com/office/drawing/2014/main" id="{1AA114AD-1815-4FCE-87F1-8B39BDB4EE24}"/>
              </a:ext>
            </a:extLst>
          </p:cNvPr>
          <p:cNvSpPr/>
          <p:nvPr userDrawn="1"/>
        </p:nvSpPr>
        <p:spPr>
          <a:xfrm>
            <a:off x="0" y="-54593"/>
            <a:ext cx="15125699" cy="7705102"/>
          </a:xfrm>
          <a:custGeom>
            <a:avLst/>
            <a:gdLst/>
            <a:ahLst/>
            <a:cxnLst/>
            <a:rect l="l" t="t" r="r" b="b"/>
            <a:pathLst>
              <a:path w="15120619" h="7785100">
                <a:moveTo>
                  <a:pt x="0" y="7784998"/>
                </a:moveTo>
                <a:lnTo>
                  <a:pt x="15120010" y="7784998"/>
                </a:lnTo>
                <a:lnTo>
                  <a:pt x="15120010" y="0"/>
                </a:lnTo>
                <a:lnTo>
                  <a:pt x="0" y="0"/>
                </a:lnTo>
                <a:lnTo>
                  <a:pt x="0" y="7784998"/>
                </a:lnTo>
                <a:close/>
              </a:path>
            </a:pathLst>
          </a:custGeom>
          <a:solidFill>
            <a:srgbClr val="FFF000"/>
          </a:solidFill>
        </p:spPr>
        <p:txBody>
          <a:bodyPr wrap="square" lIns="0" tIns="0" rIns="0" bIns="0" rtlCol="0"/>
          <a:lstStyle/>
          <a:p>
            <a:endParaRPr/>
          </a:p>
        </p:txBody>
      </p:sp>
      <p:sp>
        <p:nvSpPr>
          <p:cNvPr id="2" name="Tijdelijke aanduiding voor titel 1">
            <a:extLst>
              <a:ext uri="{FF2B5EF4-FFF2-40B4-BE49-F238E27FC236}">
                <a16:creationId xmlns:a16="http://schemas.microsoft.com/office/drawing/2014/main" id="{D4EAA7D9-1B99-4CA5-9487-85EF1A730211}"/>
              </a:ext>
            </a:extLst>
          </p:cNvPr>
          <p:cNvSpPr>
            <a:spLocks noGrp="1"/>
          </p:cNvSpPr>
          <p:nvPr>
            <p:ph type="title"/>
          </p:nvPr>
        </p:nvSpPr>
        <p:spPr>
          <a:xfrm>
            <a:off x="506414" y="512763"/>
            <a:ext cx="11664949" cy="2232025"/>
          </a:xfrm>
          <a:prstGeom prst="rect">
            <a:avLst/>
          </a:prstGeom>
        </p:spPr>
        <p:txBody>
          <a:bodyPr vert="horz" lIns="91440" tIns="45720" rIns="91440" bIns="45720" rtlCol="0" anchor="b">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5AF69DD0-1894-4D69-B27A-847A9AF9F670}"/>
              </a:ext>
            </a:extLst>
          </p:cNvPr>
          <p:cNvSpPr>
            <a:spLocks noGrp="1"/>
          </p:cNvSpPr>
          <p:nvPr>
            <p:ph type="body" idx="1"/>
          </p:nvPr>
        </p:nvSpPr>
        <p:spPr>
          <a:xfrm>
            <a:off x="506414" y="2889250"/>
            <a:ext cx="13249274" cy="3816697"/>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a:p>
            <a:pPr lvl="5"/>
            <a:r>
              <a:rPr lang="nl-NL"/>
              <a:t>Zesde niveau</a:t>
            </a:r>
          </a:p>
          <a:p>
            <a:pPr lvl="6"/>
            <a:r>
              <a:rPr lang="nl-NL"/>
              <a:t>Zevende niveau</a:t>
            </a:r>
          </a:p>
        </p:txBody>
      </p:sp>
      <p:sp>
        <p:nvSpPr>
          <p:cNvPr id="4" name="Tijdelijke aanduiding voor datum 3">
            <a:extLst>
              <a:ext uri="{FF2B5EF4-FFF2-40B4-BE49-F238E27FC236}">
                <a16:creationId xmlns:a16="http://schemas.microsoft.com/office/drawing/2014/main" id="{9D04F347-20C3-4550-B16F-1D41C61F2FF4}"/>
              </a:ext>
            </a:extLst>
          </p:cNvPr>
          <p:cNvSpPr>
            <a:spLocks noGrp="1"/>
          </p:cNvSpPr>
          <p:nvPr>
            <p:ph type="dt" sz="half" idx="2"/>
          </p:nvPr>
        </p:nvSpPr>
        <p:spPr>
          <a:xfrm>
            <a:off x="505903" y="7858125"/>
            <a:ext cx="1338461" cy="503238"/>
          </a:xfrm>
          <a:prstGeom prst="rect">
            <a:avLst/>
          </a:prstGeom>
        </p:spPr>
        <p:txBody>
          <a:bodyPr vert="horz" lIns="91440" tIns="45720" rIns="91440" bIns="45720" rtlCol="0" anchor="ctr"/>
          <a:lstStyle>
            <a:lvl1pPr algn="l">
              <a:defRPr sz="1600" b="0">
                <a:solidFill>
                  <a:schemeClr val="tx1"/>
                </a:solidFill>
                <a:latin typeface="Work Sans" panose="00000500000000000000" pitchFamily="2" charset="0"/>
              </a:defRPr>
            </a:lvl1pPr>
          </a:lstStyle>
          <a:p>
            <a:fld id="{6845A749-61DC-4E64-9214-1911568D5710}" type="datetime1">
              <a:rPr lang="nl-NL" smtClean="0"/>
              <a:t>14-7-2023</a:t>
            </a:fld>
            <a:endParaRPr lang="nl-NL"/>
          </a:p>
        </p:txBody>
      </p:sp>
      <p:sp>
        <p:nvSpPr>
          <p:cNvPr id="5" name="Tijdelijke aanduiding voor voettekst 4">
            <a:extLst>
              <a:ext uri="{FF2B5EF4-FFF2-40B4-BE49-F238E27FC236}">
                <a16:creationId xmlns:a16="http://schemas.microsoft.com/office/drawing/2014/main" id="{92A8116A-8819-4721-B04C-3EAE71F37A32}"/>
              </a:ext>
            </a:extLst>
          </p:cNvPr>
          <p:cNvSpPr>
            <a:spLocks noGrp="1"/>
          </p:cNvSpPr>
          <p:nvPr>
            <p:ph type="ftr" sz="quarter" idx="3"/>
          </p:nvPr>
        </p:nvSpPr>
        <p:spPr>
          <a:xfrm>
            <a:off x="2152967" y="7858125"/>
            <a:ext cx="7962583" cy="503238"/>
          </a:xfrm>
          <a:prstGeom prst="rect">
            <a:avLst/>
          </a:prstGeom>
        </p:spPr>
        <p:txBody>
          <a:bodyPr vert="horz" lIns="91440" tIns="45720" rIns="91440" bIns="45720" rtlCol="0" anchor="ctr"/>
          <a:lstStyle>
            <a:lvl1pPr algn="l">
              <a:defRPr sz="1600" b="0" u="sng">
                <a:solidFill>
                  <a:schemeClr val="tx1"/>
                </a:solidFill>
                <a:latin typeface="Work Sans" panose="00000500000000000000" pitchFamily="2" charset="0"/>
              </a:defRPr>
            </a:lvl1pPr>
          </a:lstStyle>
          <a:p>
            <a:endParaRPr lang="nl-NL"/>
          </a:p>
        </p:txBody>
      </p:sp>
      <p:sp>
        <p:nvSpPr>
          <p:cNvPr id="6" name="Tijdelijke aanduiding voor dianummer 5">
            <a:extLst>
              <a:ext uri="{FF2B5EF4-FFF2-40B4-BE49-F238E27FC236}">
                <a16:creationId xmlns:a16="http://schemas.microsoft.com/office/drawing/2014/main" id="{C5808F51-C445-4476-873C-4C80F367514B}"/>
              </a:ext>
            </a:extLst>
          </p:cNvPr>
          <p:cNvSpPr>
            <a:spLocks noGrp="1"/>
          </p:cNvSpPr>
          <p:nvPr>
            <p:ph type="sldNum" sz="quarter" idx="4"/>
          </p:nvPr>
        </p:nvSpPr>
        <p:spPr>
          <a:xfrm>
            <a:off x="13948864" y="7858125"/>
            <a:ext cx="886794" cy="503237"/>
          </a:xfrm>
          <a:prstGeom prst="rect">
            <a:avLst/>
          </a:prstGeom>
        </p:spPr>
        <p:txBody>
          <a:bodyPr vert="horz" lIns="91440" tIns="45720" rIns="91440" bIns="45720" rtlCol="0" anchor="ctr"/>
          <a:lstStyle>
            <a:lvl1pPr algn="r">
              <a:defRPr sz="1600" b="1">
                <a:solidFill>
                  <a:schemeClr val="tx1"/>
                </a:solidFill>
                <a:latin typeface="Work Sans" panose="00000500000000000000" pitchFamily="2" charset="0"/>
              </a:defRPr>
            </a:lvl1pPr>
          </a:lstStyle>
          <a:p>
            <a:fld id="{2B3E12A1-FC49-43F7-8A24-D23D4D4CE121}" type="slidenum">
              <a:rPr lang="nl-NL" smtClean="0"/>
              <a:pPr/>
              <a:t>‹nr.›</a:t>
            </a:fld>
            <a:endParaRPr lang="nl-NL"/>
          </a:p>
        </p:txBody>
      </p:sp>
      <p:grpSp>
        <p:nvGrpSpPr>
          <p:cNvPr id="11" name="Groep 10">
            <a:extLst>
              <a:ext uri="{FF2B5EF4-FFF2-40B4-BE49-F238E27FC236}">
                <a16:creationId xmlns:a16="http://schemas.microsoft.com/office/drawing/2014/main" id="{DC0231DE-5257-4C82-A8C7-FAFD47B83D22}"/>
              </a:ext>
            </a:extLst>
          </p:cNvPr>
          <p:cNvGrpSpPr/>
          <p:nvPr userDrawn="1"/>
        </p:nvGrpSpPr>
        <p:grpSpPr>
          <a:xfrm>
            <a:off x="12171363" y="7503039"/>
            <a:ext cx="1584326" cy="251278"/>
            <a:chOff x="10638828" y="7522374"/>
            <a:chExt cx="3141980" cy="523875"/>
          </a:xfrm>
        </p:grpSpPr>
        <p:sp>
          <p:nvSpPr>
            <p:cNvPr id="12" name="object 26">
              <a:extLst>
                <a:ext uri="{FF2B5EF4-FFF2-40B4-BE49-F238E27FC236}">
                  <a16:creationId xmlns:a16="http://schemas.microsoft.com/office/drawing/2014/main" id="{42A7C9B8-C13F-4FD8-9546-5CC4CB8088FF}"/>
                </a:ext>
              </a:extLst>
            </p:cNvPr>
            <p:cNvSpPr/>
            <p:nvPr/>
          </p:nvSpPr>
          <p:spPr>
            <a:xfrm>
              <a:off x="10638828" y="7522374"/>
              <a:ext cx="3141980" cy="523875"/>
            </a:xfrm>
            <a:custGeom>
              <a:avLst/>
              <a:gdLst/>
              <a:ahLst/>
              <a:cxnLst/>
              <a:rect l="l" t="t" r="r" b="b"/>
              <a:pathLst>
                <a:path w="3141980" h="523875">
                  <a:moveTo>
                    <a:pt x="0" y="523633"/>
                  </a:moveTo>
                  <a:lnTo>
                    <a:pt x="3141827" y="523633"/>
                  </a:lnTo>
                  <a:lnTo>
                    <a:pt x="3141827" y="0"/>
                  </a:lnTo>
                  <a:lnTo>
                    <a:pt x="0" y="0"/>
                  </a:lnTo>
                  <a:lnTo>
                    <a:pt x="0" y="523633"/>
                  </a:lnTo>
                  <a:close/>
                </a:path>
              </a:pathLst>
            </a:custGeom>
            <a:solidFill>
              <a:srgbClr val="000000"/>
            </a:solidFill>
          </p:spPr>
          <p:txBody>
            <a:bodyPr wrap="square" lIns="0" tIns="0" rIns="0" bIns="0" rtlCol="0"/>
            <a:lstStyle/>
            <a:p>
              <a:endParaRPr/>
            </a:p>
          </p:txBody>
        </p:sp>
        <p:sp>
          <p:nvSpPr>
            <p:cNvPr id="13" name="object 27">
              <a:extLst>
                <a:ext uri="{FF2B5EF4-FFF2-40B4-BE49-F238E27FC236}">
                  <a16:creationId xmlns:a16="http://schemas.microsoft.com/office/drawing/2014/main" id="{AFD8AD3A-C5DC-45EC-8B7F-F5776F384984}"/>
                </a:ext>
              </a:extLst>
            </p:cNvPr>
            <p:cNvSpPr/>
            <p:nvPr/>
          </p:nvSpPr>
          <p:spPr>
            <a:xfrm>
              <a:off x="10825508" y="7667699"/>
              <a:ext cx="158762" cy="205879"/>
            </a:xfrm>
            <a:prstGeom prst="rect">
              <a:avLst/>
            </a:prstGeom>
            <a:blipFill>
              <a:blip r:embed="rId14" cstate="print"/>
              <a:stretch>
                <a:fillRect/>
              </a:stretch>
            </a:blipFill>
          </p:spPr>
          <p:txBody>
            <a:bodyPr wrap="square" lIns="0" tIns="0" rIns="0" bIns="0" rtlCol="0"/>
            <a:lstStyle/>
            <a:p>
              <a:endParaRPr/>
            </a:p>
          </p:txBody>
        </p:sp>
        <p:sp>
          <p:nvSpPr>
            <p:cNvPr id="14" name="object 28">
              <a:extLst>
                <a:ext uri="{FF2B5EF4-FFF2-40B4-BE49-F238E27FC236}">
                  <a16:creationId xmlns:a16="http://schemas.microsoft.com/office/drawing/2014/main" id="{E69D4E2D-B544-49CE-93E6-F7CFEFC69FDC}"/>
                </a:ext>
              </a:extLst>
            </p:cNvPr>
            <p:cNvSpPr/>
            <p:nvPr/>
          </p:nvSpPr>
          <p:spPr>
            <a:xfrm>
              <a:off x="11139449" y="7656590"/>
              <a:ext cx="70942" cy="216992"/>
            </a:xfrm>
            <a:prstGeom prst="rect">
              <a:avLst/>
            </a:prstGeom>
            <a:blipFill>
              <a:blip r:embed="rId15" cstate="print"/>
              <a:stretch>
                <a:fillRect/>
              </a:stretch>
            </a:blipFill>
          </p:spPr>
          <p:txBody>
            <a:bodyPr wrap="square" lIns="0" tIns="0" rIns="0" bIns="0" rtlCol="0"/>
            <a:lstStyle/>
            <a:p>
              <a:endParaRPr/>
            </a:p>
          </p:txBody>
        </p:sp>
        <p:sp>
          <p:nvSpPr>
            <p:cNvPr id="15" name="object 29">
              <a:extLst>
                <a:ext uri="{FF2B5EF4-FFF2-40B4-BE49-F238E27FC236}">
                  <a16:creationId xmlns:a16="http://schemas.microsoft.com/office/drawing/2014/main" id="{ADE01AB5-0679-4679-9B0A-4AE80B959E6A}"/>
                </a:ext>
              </a:extLst>
            </p:cNvPr>
            <p:cNvSpPr/>
            <p:nvPr/>
          </p:nvSpPr>
          <p:spPr>
            <a:xfrm>
              <a:off x="11007273" y="7680430"/>
              <a:ext cx="97256" cy="196189"/>
            </a:xfrm>
            <a:prstGeom prst="rect">
              <a:avLst/>
            </a:prstGeom>
            <a:blipFill>
              <a:blip r:embed="rId16" cstate="print"/>
              <a:stretch>
                <a:fillRect/>
              </a:stretch>
            </a:blipFill>
          </p:spPr>
          <p:txBody>
            <a:bodyPr wrap="square" lIns="0" tIns="0" rIns="0" bIns="0" rtlCol="0"/>
            <a:lstStyle/>
            <a:p>
              <a:endParaRPr/>
            </a:p>
          </p:txBody>
        </p:sp>
        <p:sp>
          <p:nvSpPr>
            <p:cNvPr id="16" name="object 30">
              <a:extLst>
                <a:ext uri="{FF2B5EF4-FFF2-40B4-BE49-F238E27FC236}">
                  <a16:creationId xmlns:a16="http://schemas.microsoft.com/office/drawing/2014/main" id="{5A6DF493-C1E2-4C50-970A-81040A82EC12}"/>
                </a:ext>
              </a:extLst>
            </p:cNvPr>
            <p:cNvSpPr/>
            <p:nvPr/>
          </p:nvSpPr>
          <p:spPr>
            <a:xfrm>
              <a:off x="11245841" y="7646616"/>
              <a:ext cx="72872" cy="226949"/>
            </a:xfrm>
            <a:prstGeom prst="rect">
              <a:avLst/>
            </a:prstGeom>
            <a:blipFill>
              <a:blip r:embed="rId17" cstate="print"/>
              <a:stretch>
                <a:fillRect/>
              </a:stretch>
            </a:blipFill>
          </p:spPr>
          <p:txBody>
            <a:bodyPr wrap="square" lIns="0" tIns="0" rIns="0" bIns="0" rtlCol="0"/>
            <a:lstStyle/>
            <a:p>
              <a:endParaRPr/>
            </a:p>
          </p:txBody>
        </p:sp>
        <p:sp>
          <p:nvSpPr>
            <p:cNvPr id="17" name="object 31">
              <a:extLst>
                <a:ext uri="{FF2B5EF4-FFF2-40B4-BE49-F238E27FC236}">
                  <a16:creationId xmlns:a16="http://schemas.microsoft.com/office/drawing/2014/main" id="{73BE9EF6-03FC-4E4C-9DAA-36157EE2046A}"/>
                </a:ext>
              </a:extLst>
            </p:cNvPr>
            <p:cNvSpPr/>
            <p:nvPr/>
          </p:nvSpPr>
          <p:spPr>
            <a:xfrm>
              <a:off x="11432608" y="7646616"/>
              <a:ext cx="1224169" cy="230008"/>
            </a:xfrm>
            <a:prstGeom prst="rect">
              <a:avLst/>
            </a:prstGeom>
            <a:blipFill>
              <a:blip r:embed="rId18" cstate="print"/>
              <a:stretch>
                <a:fillRect/>
              </a:stretch>
            </a:blipFill>
          </p:spPr>
          <p:txBody>
            <a:bodyPr wrap="square" lIns="0" tIns="0" rIns="0" bIns="0" rtlCol="0"/>
            <a:lstStyle/>
            <a:p>
              <a:endParaRPr/>
            </a:p>
          </p:txBody>
        </p:sp>
        <p:sp>
          <p:nvSpPr>
            <p:cNvPr id="18" name="object 32">
              <a:extLst>
                <a:ext uri="{FF2B5EF4-FFF2-40B4-BE49-F238E27FC236}">
                  <a16:creationId xmlns:a16="http://schemas.microsoft.com/office/drawing/2014/main" id="{ABFECCE2-D91F-42C7-90A8-31BD65D272CE}"/>
                </a:ext>
              </a:extLst>
            </p:cNvPr>
            <p:cNvSpPr/>
            <p:nvPr/>
          </p:nvSpPr>
          <p:spPr>
            <a:xfrm>
              <a:off x="12771779" y="7715618"/>
              <a:ext cx="149631" cy="232752"/>
            </a:xfrm>
            <a:prstGeom prst="rect">
              <a:avLst/>
            </a:prstGeom>
            <a:blipFill>
              <a:blip r:embed="rId19" cstate="print"/>
              <a:stretch>
                <a:fillRect/>
              </a:stretch>
            </a:blipFill>
          </p:spPr>
          <p:txBody>
            <a:bodyPr wrap="square" lIns="0" tIns="0" rIns="0" bIns="0" rtlCol="0"/>
            <a:lstStyle/>
            <a:p>
              <a:endParaRPr/>
            </a:p>
          </p:txBody>
        </p:sp>
        <p:sp>
          <p:nvSpPr>
            <p:cNvPr id="19" name="object 33">
              <a:extLst>
                <a:ext uri="{FF2B5EF4-FFF2-40B4-BE49-F238E27FC236}">
                  <a16:creationId xmlns:a16="http://schemas.microsoft.com/office/drawing/2014/main" id="{60FFBA91-895E-461C-9943-B348DE8CC799}"/>
                </a:ext>
              </a:extLst>
            </p:cNvPr>
            <p:cNvSpPr/>
            <p:nvPr/>
          </p:nvSpPr>
          <p:spPr>
            <a:xfrm>
              <a:off x="12955756" y="7715628"/>
              <a:ext cx="104736" cy="157937"/>
            </a:xfrm>
            <a:prstGeom prst="rect">
              <a:avLst/>
            </a:prstGeom>
            <a:blipFill>
              <a:blip r:embed="rId20" cstate="print"/>
              <a:stretch>
                <a:fillRect/>
              </a:stretch>
            </a:blipFill>
          </p:spPr>
          <p:txBody>
            <a:bodyPr wrap="square" lIns="0" tIns="0" rIns="0" bIns="0" rtlCol="0"/>
            <a:lstStyle/>
            <a:p>
              <a:endParaRPr/>
            </a:p>
          </p:txBody>
        </p:sp>
        <p:sp>
          <p:nvSpPr>
            <p:cNvPr id="20" name="object 34">
              <a:extLst>
                <a:ext uri="{FF2B5EF4-FFF2-40B4-BE49-F238E27FC236}">
                  <a16:creationId xmlns:a16="http://schemas.microsoft.com/office/drawing/2014/main" id="{C743B7C2-A582-48F5-A28A-6121C06CA8E9}"/>
                </a:ext>
              </a:extLst>
            </p:cNvPr>
            <p:cNvSpPr/>
            <p:nvPr/>
          </p:nvSpPr>
          <p:spPr>
            <a:xfrm>
              <a:off x="13089379" y="7715615"/>
              <a:ext cx="139506" cy="160997"/>
            </a:xfrm>
            <a:prstGeom prst="rect">
              <a:avLst/>
            </a:prstGeom>
            <a:blipFill>
              <a:blip r:embed="rId21" cstate="print"/>
              <a:stretch>
                <a:fillRect/>
              </a:stretch>
            </a:blipFill>
          </p:spPr>
          <p:txBody>
            <a:bodyPr wrap="square" lIns="0" tIns="0" rIns="0" bIns="0" rtlCol="0"/>
            <a:lstStyle/>
            <a:p>
              <a:endParaRPr/>
            </a:p>
          </p:txBody>
        </p:sp>
        <p:sp>
          <p:nvSpPr>
            <p:cNvPr id="21" name="object 35">
              <a:extLst>
                <a:ext uri="{FF2B5EF4-FFF2-40B4-BE49-F238E27FC236}">
                  <a16:creationId xmlns:a16="http://schemas.microsoft.com/office/drawing/2014/main" id="{56FCF88B-A663-4A1A-A499-1269A7FC5C1E}"/>
                </a:ext>
              </a:extLst>
            </p:cNvPr>
            <p:cNvSpPr/>
            <p:nvPr/>
          </p:nvSpPr>
          <p:spPr>
            <a:xfrm>
              <a:off x="13261384" y="7716456"/>
              <a:ext cx="151853" cy="160159"/>
            </a:xfrm>
            <a:prstGeom prst="rect">
              <a:avLst/>
            </a:prstGeom>
            <a:blipFill>
              <a:blip r:embed="rId22" cstate="print"/>
              <a:stretch>
                <a:fillRect/>
              </a:stretch>
            </a:blipFill>
          </p:spPr>
          <p:txBody>
            <a:bodyPr wrap="square" lIns="0" tIns="0" rIns="0" bIns="0" rtlCol="0"/>
            <a:lstStyle/>
            <a:p>
              <a:endParaRPr/>
            </a:p>
          </p:txBody>
        </p:sp>
        <p:sp>
          <p:nvSpPr>
            <p:cNvPr id="22" name="object 36">
              <a:extLst>
                <a:ext uri="{FF2B5EF4-FFF2-40B4-BE49-F238E27FC236}">
                  <a16:creationId xmlns:a16="http://schemas.microsoft.com/office/drawing/2014/main" id="{D17B648A-CB57-45A0-8FF1-088A536464EF}"/>
                </a:ext>
              </a:extLst>
            </p:cNvPr>
            <p:cNvSpPr/>
            <p:nvPr/>
          </p:nvSpPr>
          <p:spPr>
            <a:xfrm>
              <a:off x="13440940" y="7715630"/>
              <a:ext cx="151853" cy="225005"/>
            </a:xfrm>
            <a:prstGeom prst="rect">
              <a:avLst/>
            </a:prstGeom>
            <a:blipFill>
              <a:blip r:embed="rId23" cstate="print"/>
              <a:stretch>
                <a:fillRect/>
              </a:stretch>
            </a:blipFill>
          </p:spPr>
          <p:txBody>
            <a:bodyPr wrap="square" lIns="0" tIns="0" rIns="0" bIns="0" rtlCol="0"/>
            <a:lstStyle/>
            <a:p>
              <a:endParaRPr/>
            </a:p>
          </p:txBody>
        </p:sp>
      </p:grpSp>
    </p:spTree>
    <p:extLst>
      <p:ext uri="{BB962C8B-B14F-4D97-AF65-F5344CB8AC3E}">
        <p14:creationId xmlns:p14="http://schemas.microsoft.com/office/powerpoint/2010/main" val="950083304"/>
      </p:ext>
    </p:extLst>
  </p:cSld>
  <p:clrMap bg1="lt1" tx1="dk1" bg2="lt2" tx2="dk2" accent1="accent1" accent2="accent2" accent3="accent3" accent4="accent4" accent5="accent5" accent6="accent6" hlink="hlink" folHlink="folHlink"/>
  <p:sldLayoutIdLst>
    <p:sldLayoutId id="2147483791"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Lst>
  <p:hf hdr="0" ftr="0"/>
  <p:txStyles>
    <p:titleStyle>
      <a:lvl1pPr algn="l" defTabSz="914400" rtl="0" eaLnBrk="1" latinLnBrk="0" hangingPunct="1">
        <a:lnSpc>
          <a:spcPct val="90000"/>
        </a:lnSpc>
        <a:spcBef>
          <a:spcPct val="0"/>
        </a:spcBef>
        <a:buNone/>
        <a:defRPr lang="nl-NL" sz="8000" b="1" kern="1200" spc="85" dirty="0" smtClean="0">
          <a:solidFill>
            <a:schemeClr val="tx1"/>
          </a:solidFill>
          <a:latin typeface="Work Sans" panose="00000500000000000000" pitchFamily="2" charset="0"/>
          <a:ea typeface="+mj-ea"/>
          <a:cs typeface="+mj-cs"/>
        </a:defRPr>
      </a:lvl1pPr>
    </p:titleStyle>
    <p:bodyStyle>
      <a:lvl1pPr marL="457200" indent="-457200" algn="l" defTabSz="914400" rtl="0" eaLnBrk="1" latinLnBrk="0" hangingPunct="1">
        <a:lnSpc>
          <a:spcPct val="90000"/>
        </a:lnSpc>
        <a:spcBef>
          <a:spcPts val="1000"/>
        </a:spcBef>
        <a:buSzPct val="120000"/>
        <a:buFont typeface="Arial" panose="020B0604020202020204" pitchFamily="34" charset="0"/>
        <a:buChar char="•"/>
        <a:defRPr lang="nl-NL" sz="3500" kern="1200" spc="55" dirty="0" smtClean="0">
          <a:solidFill>
            <a:schemeClr val="tx1"/>
          </a:solidFill>
          <a:latin typeface="WorkSans-Light"/>
          <a:ea typeface="+mn-ea"/>
          <a:cs typeface="+mn-cs"/>
        </a:defRPr>
      </a:lvl1pPr>
      <a:lvl2pPr marL="893763" indent="-436563"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tx1"/>
          </a:solidFill>
          <a:latin typeface="WorkSans-Light"/>
          <a:ea typeface="+mn-ea"/>
          <a:cs typeface="+mn-cs"/>
        </a:defRPr>
      </a:lvl2pPr>
      <a:lvl3pPr marL="1350963" indent="-436563"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tx1"/>
          </a:solidFill>
          <a:latin typeface="WorkSans-Light"/>
          <a:ea typeface="+mn-ea"/>
          <a:cs typeface="+mn-cs"/>
        </a:defRPr>
      </a:lvl3pPr>
      <a:lvl4pPr marL="1787525" indent="-415925"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tx1"/>
          </a:solidFill>
          <a:latin typeface="WorkSans-Light"/>
          <a:ea typeface="+mn-ea"/>
          <a:cs typeface="+mn-cs"/>
        </a:defRPr>
      </a:lvl4pPr>
      <a:lvl5pPr marL="2244725" indent="-415925" algn="l" defTabSz="914400" rtl="0" eaLnBrk="1" latinLnBrk="0" hangingPunct="1">
        <a:lnSpc>
          <a:spcPct val="90000"/>
        </a:lnSpc>
        <a:spcBef>
          <a:spcPts val="500"/>
        </a:spcBef>
        <a:buSzPct val="120000"/>
        <a:buFont typeface="Arial" panose="020B0604020202020204" pitchFamily="34" charset="0"/>
        <a:buChar char="•"/>
        <a:defRPr lang="nl-NL" sz="3500" kern="1200" spc="55" dirty="0">
          <a:solidFill>
            <a:schemeClr val="tx1"/>
          </a:solidFill>
          <a:latin typeface="WorkSans-Light"/>
          <a:ea typeface="+mn-ea"/>
          <a:cs typeface="+mn-cs"/>
        </a:defRPr>
      </a:lvl5pPr>
      <a:lvl6pPr marL="2784475" indent="-498475"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tx1"/>
          </a:solidFill>
          <a:latin typeface="WorkSans-Light"/>
          <a:ea typeface="+mn-ea"/>
          <a:cs typeface="+mn-cs"/>
        </a:defRPr>
      </a:lvl6pPr>
      <a:lvl7pPr marL="3221038" indent="-477838"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tx1"/>
          </a:solidFill>
          <a:latin typeface="WorkSans-Light"/>
          <a:ea typeface="+mn-ea"/>
          <a:cs typeface="+mn-cs"/>
        </a:defRPr>
      </a:lvl7pPr>
      <a:lvl8pPr marL="3678238" indent="-477838"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tx1"/>
          </a:solidFill>
          <a:latin typeface="WorkSans-Ligh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nl-NL" sz="3500" kern="1200" spc="55" dirty="0" smtClean="0">
          <a:solidFill>
            <a:schemeClr val="tx1"/>
          </a:solidFill>
          <a:latin typeface="WorkSans-Ligh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3">
          <p15:clr>
            <a:srgbClr val="F26B43"/>
          </p15:clr>
        </p15:guide>
        <p15:guide id="2" pos="319">
          <p15:clr>
            <a:srgbClr val="F26B43"/>
          </p15:clr>
        </p15:guide>
        <p15:guide id="3" pos="7667">
          <p15:clr>
            <a:srgbClr val="F26B43"/>
          </p15:clr>
        </p15:guide>
        <p15:guide id="4" orient="horz" pos="4224">
          <p15:clr>
            <a:srgbClr val="F26B43"/>
          </p15:clr>
        </p15:guide>
        <p15:guide id="5" orient="horz" pos="1820">
          <p15:clr>
            <a:srgbClr val="F26B43"/>
          </p15:clr>
        </p15:guide>
        <p15:guide id="6" orient="horz" pos="4814">
          <p15:clr>
            <a:srgbClr val="F26B43"/>
          </p15:clr>
        </p15:guide>
        <p15:guide id="7" orient="horz" pos="4950">
          <p15:clr>
            <a:srgbClr val="F26B43"/>
          </p15:clr>
        </p15:guide>
        <p15:guide id="8" orient="horz" pos="5267">
          <p15:clr>
            <a:srgbClr val="F26B43"/>
          </p15:clr>
        </p15:guide>
        <p15:guide id="9" pos="8665">
          <p15:clr>
            <a:srgbClr val="F26B43"/>
          </p15:clr>
        </p15:guide>
        <p15:guide id="10" pos="6669">
          <p15:clr>
            <a:srgbClr val="F26B43"/>
          </p15:clr>
        </p15:guide>
        <p15:guide id="11" pos="1317">
          <p15:clr>
            <a:srgbClr val="F26B43"/>
          </p15:clr>
        </p15:guide>
        <p15:guide id="12" orient="horz" pos="1729">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object 2">
            <a:extLst>
              <a:ext uri="{FF2B5EF4-FFF2-40B4-BE49-F238E27FC236}">
                <a16:creationId xmlns:a16="http://schemas.microsoft.com/office/drawing/2014/main" id="{1AA114AD-1815-4FCE-87F1-8B39BDB4EE24}"/>
              </a:ext>
            </a:extLst>
          </p:cNvPr>
          <p:cNvSpPr/>
          <p:nvPr userDrawn="1"/>
        </p:nvSpPr>
        <p:spPr>
          <a:xfrm flipV="1">
            <a:off x="0" y="7650508"/>
            <a:ext cx="15125699" cy="864841"/>
          </a:xfrm>
          <a:custGeom>
            <a:avLst/>
            <a:gdLst/>
            <a:ahLst/>
            <a:cxnLst/>
            <a:rect l="l" t="t" r="r" b="b"/>
            <a:pathLst>
              <a:path w="15120619" h="7785100">
                <a:moveTo>
                  <a:pt x="0" y="7784998"/>
                </a:moveTo>
                <a:lnTo>
                  <a:pt x="15120010" y="7784998"/>
                </a:lnTo>
                <a:lnTo>
                  <a:pt x="15120010" y="0"/>
                </a:lnTo>
                <a:lnTo>
                  <a:pt x="0" y="0"/>
                </a:lnTo>
                <a:lnTo>
                  <a:pt x="0" y="7784998"/>
                </a:lnTo>
                <a:close/>
              </a:path>
            </a:pathLst>
          </a:custGeom>
          <a:solidFill>
            <a:schemeClr val="tx1"/>
          </a:solidFill>
        </p:spPr>
        <p:txBody>
          <a:bodyPr wrap="square" lIns="0" tIns="0" rIns="0" bIns="0" rtlCol="0"/>
          <a:lstStyle/>
          <a:p>
            <a:endParaRPr/>
          </a:p>
        </p:txBody>
      </p:sp>
      <p:sp>
        <p:nvSpPr>
          <p:cNvPr id="2" name="Tijdelijke aanduiding voor titel 1">
            <a:extLst>
              <a:ext uri="{FF2B5EF4-FFF2-40B4-BE49-F238E27FC236}">
                <a16:creationId xmlns:a16="http://schemas.microsoft.com/office/drawing/2014/main" id="{D4EAA7D9-1B99-4CA5-9487-85EF1A730211}"/>
              </a:ext>
            </a:extLst>
          </p:cNvPr>
          <p:cNvSpPr>
            <a:spLocks noGrp="1"/>
          </p:cNvSpPr>
          <p:nvPr>
            <p:ph type="title"/>
          </p:nvPr>
        </p:nvSpPr>
        <p:spPr>
          <a:xfrm>
            <a:off x="506414" y="512763"/>
            <a:ext cx="11664949" cy="2232025"/>
          </a:xfrm>
          <a:prstGeom prst="rect">
            <a:avLst/>
          </a:prstGeom>
        </p:spPr>
        <p:txBody>
          <a:bodyPr vert="horz" lIns="91440" tIns="45720" rIns="91440" bIns="45720" rtlCol="0" anchor="b">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5AF69DD0-1894-4D69-B27A-847A9AF9F670}"/>
              </a:ext>
            </a:extLst>
          </p:cNvPr>
          <p:cNvSpPr>
            <a:spLocks noGrp="1"/>
          </p:cNvSpPr>
          <p:nvPr>
            <p:ph type="body" idx="1"/>
          </p:nvPr>
        </p:nvSpPr>
        <p:spPr>
          <a:xfrm>
            <a:off x="506414" y="2889250"/>
            <a:ext cx="13249274" cy="3816697"/>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a:p>
            <a:pPr lvl="5"/>
            <a:r>
              <a:rPr lang="nl-NL"/>
              <a:t>Zesde niveau</a:t>
            </a:r>
          </a:p>
          <a:p>
            <a:pPr lvl="6"/>
            <a:r>
              <a:rPr lang="nl-NL"/>
              <a:t>Zevende niveau</a:t>
            </a:r>
          </a:p>
        </p:txBody>
      </p:sp>
      <p:sp>
        <p:nvSpPr>
          <p:cNvPr id="4" name="Tijdelijke aanduiding voor datum 3">
            <a:extLst>
              <a:ext uri="{FF2B5EF4-FFF2-40B4-BE49-F238E27FC236}">
                <a16:creationId xmlns:a16="http://schemas.microsoft.com/office/drawing/2014/main" id="{9D04F347-20C3-4550-B16F-1D41C61F2FF4}"/>
              </a:ext>
            </a:extLst>
          </p:cNvPr>
          <p:cNvSpPr>
            <a:spLocks noGrp="1"/>
          </p:cNvSpPr>
          <p:nvPr>
            <p:ph type="dt" sz="half" idx="2"/>
          </p:nvPr>
        </p:nvSpPr>
        <p:spPr>
          <a:xfrm>
            <a:off x="505903" y="7858125"/>
            <a:ext cx="1338461" cy="503238"/>
          </a:xfrm>
          <a:prstGeom prst="rect">
            <a:avLst/>
          </a:prstGeom>
        </p:spPr>
        <p:txBody>
          <a:bodyPr vert="horz" lIns="91440" tIns="45720" rIns="91440" bIns="45720" rtlCol="0" anchor="ctr"/>
          <a:lstStyle>
            <a:lvl1pPr algn="l">
              <a:defRPr sz="1600" b="0">
                <a:solidFill>
                  <a:schemeClr val="bg1"/>
                </a:solidFill>
                <a:latin typeface="Work Sans" panose="00000500000000000000" pitchFamily="2" charset="0"/>
              </a:defRPr>
            </a:lvl1pPr>
          </a:lstStyle>
          <a:p>
            <a:fld id="{8CF59CE7-9D9F-4533-9947-6E19356351E4}" type="datetime1">
              <a:rPr lang="nl-NL" smtClean="0"/>
              <a:t>14-7-2023</a:t>
            </a:fld>
            <a:endParaRPr lang="nl-NL"/>
          </a:p>
        </p:txBody>
      </p:sp>
      <p:sp>
        <p:nvSpPr>
          <p:cNvPr id="5" name="Tijdelijke aanduiding voor voettekst 4">
            <a:extLst>
              <a:ext uri="{FF2B5EF4-FFF2-40B4-BE49-F238E27FC236}">
                <a16:creationId xmlns:a16="http://schemas.microsoft.com/office/drawing/2014/main" id="{92A8116A-8819-4721-B04C-3EAE71F37A32}"/>
              </a:ext>
            </a:extLst>
          </p:cNvPr>
          <p:cNvSpPr>
            <a:spLocks noGrp="1"/>
          </p:cNvSpPr>
          <p:nvPr>
            <p:ph type="ftr" sz="quarter" idx="3"/>
          </p:nvPr>
        </p:nvSpPr>
        <p:spPr>
          <a:xfrm>
            <a:off x="2152967" y="7858125"/>
            <a:ext cx="7962583" cy="503238"/>
          </a:xfrm>
          <a:prstGeom prst="rect">
            <a:avLst/>
          </a:prstGeom>
        </p:spPr>
        <p:txBody>
          <a:bodyPr vert="horz" lIns="91440" tIns="45720" rIns="91440" bIns="45720" rtlCol="0" anchor="ctr"/>
          <a:lstStyle>
            <a:lvl1pPr algn="l">
              <a:defRPr sz="1600" b="0" u="sng">
                <a:solidFill>
                  <a:schemeClr val="bg1"/>
                </a:solidFill>
                <a:latin typeface="Work Sans" panose="00000500000000000000" pitchFamily="2" charset="0"/>
              </a:defRPr>
            </a:lvl1pPr>
          </a:lstStyle>
          <a:p>
            <a:endParaRPr lang="nl-NL"/>
          </a:p>
        </p:txBody>
      </p:sp>
      <p:sp>
        <p:nvSpPr>
          <p:cNvPr id="6" name="Tijdelijke aanduiding voor dianummer 5">
            <a:extLst>
              <a:ext uri="{FF2B5EF4-FFF2-40B4-BE49-F238E27FC236}">
                <a16:creationId xmlns:a16="http://schemas.microsoft.com/office/drawing/2014/main" id="{C5808F51-C445-4476-873C-4C80F367514B}"/>
              </a:ext>
            </a:extLst>
          </p:cNvPr>
          <p:cNvSpPr>
            <a:spLocks noGrp="1"/>
          </p:cNvSpPr>
          <p:nvPr>
            <p:ph type="sldNum" sz="quarter" idx="4"/>
          </p:nvPr>
        </p:nvSpPr>
        <p:spPr>
          <a:xfrm>
            <a:off x="13948864" y="7858125"/>
            <a:ext cx="886794" cy="503237"/>
          </a:xfrm>
          <a:prstGeom prst="rect">
            <a:avLst/>
          </a:prstGeom>
        </p:spPr>
        <p:txBody>
          <a:bodyPr vert="horz" lIns="91440" tIns="45720" rIns="91440" bIns="45720" rtlCol="0" anchor="ctr"/>
          <a:lstStyle>
            <a:lvl1pPr algn="r">
              <a:defRPr sz="1600" b="1">
                <a:solidFill>
                  <a:schemeClr val="bg1"/>
                </a:solidFill>
                <a:latin typeface="Work Sans" panose="00000500000000000000" pitchFamily="2" charset="0"/>
              </a:defRPr>
            </a:lvl1pPr>
          </a:lstStyle>
          <a:p>
            <a:fld id="{2B3E12A1-FC49-43F7-8A24-D23D4D4CE121}" type="slidenum">
              <a:rPr lang="nl-NL" smtClean="0"/>
              <a:pPr/>
              <a:t>‹nr.›</a:t>
            </a:fld>
            <a:endParaRPr lang="nl-NL"/>
          </a:p>
        </p:txBody>
      </p:sp>
      <p:sp>
        <p:nvSpPr>
          <p:cNvPr id="7" name="object 28">
            <a:extLst>
              <a:ext uri="{FF2B5EF4-FFF2-40B4-BE49-F238E27FC236}">
                <a16:creationId xmlns:a16="http://schemas.microsoft.com/office/drawing/2014/main" id="{1BAB7187-5CA4-4D50-91AC-10931F4349AF}"/>
              </a:ext>
            </a:extLst>
          </p:cNvPr>
          <p:cNvSpPr/>
          <p:nvPr userDrawn="1"/>
        </p:nvSpPr>
        <p:spPr>
          <a:xfrm>
            <a:off x="12171363" y="7498035"/>
            <a:ext cx="1584325" cy="274754"/>
          </a:xfrm>
          <a:prstGeom prst="rect">
            <a:avLst/>
          </a:prstGeom>
          <a:blipFill>
            <a:blip r:embed="rId14"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456314723"/>
      </p:ext>
    </p:extLst>
  </p:cSld>
  <p:clrMap bg1="lt1" tx1="dk1" bg2="lt2" tx2="dk2" accent1="accent1" accent2="accent2" accent3="accent3" accent4="accent4" accent5="accent5" accent6="accent6" hlink="hlink" folHlink="folHlink"/>
  <p:sldLayoutIdLst>
    <p:sldLayoutId id="2147483792"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Lst>
  <p:hf hdr="0" ftr="0"/>
  <p:txStyles>
    <p:titleStyle>
      <a:lvl1pPr algn="l" defTabSz="914400" rtl="0" eaLnBrk="1" latinLnBrk="0" hangingPunct="1">
        <a:lnSpc>
          <a:spcPct val="90000"/>
        </a:lnSpc>
        <a:spcBef>
          <a:spcPct val="0"/>
        </a:spcBef>
        <a:buNone/>
        <a:defRPr lang="nl-NL" sz="8000" b="1" kern="1200" spc="85" dirty="0" smtClean="0">
          <a:solidFill>
            <a:schemeClr val="tx1"/>
          </a:solidFill>
          <a:latin typeface="Work Sans" panose="00000500000000000000" pitchFamily="2" charset="0"/>
          <a:ea typeface="+mj-ea"/>
          <a:cs typeface="+mj-cs"/>
        </a:defRPr>
      </a:lvl1pPr>
    </p:titleStyle>
    <p:bodyStyle>
      <a:lvl1pPr marL="457200" indent="-457200" algn="l" defTabSz="914400" rtl="0" eaLnBrk="1" latinLnBrk="0" hangingPunct="1">
        <a:lnSpc>
          <a:spcPct val="90000"/>
        </a:lnSpc>
        <a:spcBef>
          <a:spcPts val="1000"/>
        </a:spcBef>
        <a:buSzPct val="120000"/>
        <a:buFont typeface="Arial" panose="020B0604020202020204" pitchFamily="34" charset="0"/>
        <a:buChar char="•"/>
        <a:defRPr lang="nl-NL" sz="3500" kern="1200" spc="55" dirty="0" smtClean="0">
          <a:solidFill>
            <a:schemeClr val="tx1"/>
          </a:solidFill>
          <a:latin typeface="WorkSans-Light"/>
          <a:ea typeface="+mn-ea"/>
          <a:cs typeface="+mn-cs"/>
        </a:defRPr>
      </a:lvl1pPr>
      <a:lvl2pPr marL="893763" indent="-436563"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tx1"/>
          </a:solidFill>
          <a:latin typeface="WorkSans-Light"/>
          <a:ea typeface="+mn-ea"/>
          <a:cs typeface="+mn-cs"/>
        </a:defRPr>
      </a:lvl2pPr>
      <a:lvl3pPr marL="1350963" indent="-436563"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tx1"/>
          </a:solidFill>
          <a:latin typeface="WorkSans-Light"/>
          <a:ea typeface="+mn-ea"/>
          <a:cs typeface="+mn-cs"/>
        </a:defRPr>
      </a:lvl3pPr>
      <a:lvl4pPr marL="1787525" indent="-415925"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tx1"/>
          </a:solidFill>
          <a:latin typeface="WorkSans-Light"/>
          <a:ea typeface="+mn-ea"/>
          <a:cs typeface="+mn-cs"/>
        </a:defRPr>
      </a:lvl4pPr>
      <a:lvl5pPr marL="2244725" indent="-415925" algn="l" defTabSz="914400" rtl="0" eaLnBrk="1" latinLnBrk="0" hangingPunct="1">
        <a:lnSpc>
          <a:spcPct val="90000"/>
        </a:lnSpc>
        <a:spcBef>
          <a:spcPts val="500"/>
        </a:spcBef>
        <a:buSzPct val="120000"/>
        <a:buFont typeface="Arial" panose="020B0604020202020204" pitchFamily="34" charset="0"/>
        <a:buChar char="•"/>
        <a:defRPr lang="nl-NL" sz="3500" kern="1200" spc="55" dirty="0">
          <a:solidFill>
            <a:schemeClr val="tx1"/>
          </a:solidFill>
          <a:latin typeface="WorkSans-Light"/>
          <a:ea typeface="+mn-ea"/>
          <a:cs typeface="+mn-cs"/>
        </a:defRPr>
      </a:lvl5pPr>
      <a:lvl6pPr marL="2784475" indent="-498475"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tx1"/>
          </a:solidFill>
          <a:latin typeface="WorkSans-Light"/>
          <a:ea typeface="+mn-ea"/>
          <a:cs typeface="+mn-cs"/>
        </a:defRPr>
      </a:lvl6pPr>
      <a:lvl7pPr marL="3221038" indent="-477838"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tx1"/>
          </a:solidFill>
          <a:latin typeface="WorkSans-Light"/>
          <a:ea typeface="+mn-ea"/>
          <a:cs typeface="+mn-cs"/>
        </a:defRPr>
      </a:lvl7pPr>
      <a:lvl8pPr marL="3678238" indent="-477838"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tx1"/>
          </a:solidFill>
          <a:latin typeface="WorkSans-Ligh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nl-NL" sz="3500" kern="1200" spc="55" dirty="0" smtClean="0">
          <a:solidFill>
            <a:schemeClr val="tx1"/>
          </a:solidFill>
          <a:latin typeface="WorkSans-Ligh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3">
          <p15:clr>
            <a:srgbClr val="F26B43"/>
          </p15:clr>
        </p15:guide>
        <p15:guide id="2" pos="319">
          <p15:clr>
            <a:srgbClr val="F26B43"/>
          </p15:clr>
        </p15:guide>
        <p15:guide id="3" pos="7667">
          <p15:clr>
            <a:srgbClr val="F26B43"/>
          </p15:clr>
        </p15:guide>
        <p15:guide id="4" orient="horz" pos="4224">
          <p15:clr>
            <a:srgbClr val="F26B43"/>
          </p15:clr>
        </p15:guide>
        <p15:guide id="5" orient="horz" pos="1820">
          <p15:clr>
            <a:srgbClr val="F26B43"/>
          </p15:clr>
        </p15:guide>
        <p15:guide id="6" orient="horz" pos="4814">
          <p15:clr>
            <a:srgbClr val="F26B43"/>
          </p15:clr>
        </p15:guide>
        <p15:guide id="7" orient="horz" pos="4950">
          <p15:clr>
            <a:srgbClr val="F26B43"/>
          </p15:clr>
        </p15:guide>
        <p15:guide id="8" orient="horz" pos="5267">
          <p15:clr>
            <a:srgbClr val="F26B43"/>
          </p15:clr>
        </p15:guide>
        <p15:guide id="9" pos="8665">
          <p15:clr>
            <a:srgbClr val="F26B43"/>
          </p15:clr>
        </p15:guide>
        <p15:guide id="10" pos="6669">
          <p15:clr>
            <a:srgbClr val="F26B43"/>
          </p15:clr>
        </p15:guide>
        <p15:guide id="11" pos="1317">
          <p15:clr>
            <a:srgbClr val="F26B43"/>
          </p15:clr>
        </p15:guide>
        <p15:guide id="12" orient="horz" pos="1729">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0DDADDCF-93C3-4F56-B32E-1A9DBB24F683}"/>
              </a:ext>
            </a:extLst>
          </p:cNvPr>
          <p:cNvSpPr/>
          <p:nvPr userDrawn="1"/>
        </p:nvSpPr>
        <p:spPr>
          <a:xfrm>
            <a:off x="0" y="12"/>
            <a:ext cx="15120619" cy="7646604"/>
          </a:xfrm>
          <a:custGeom>
            <a:avLst/>
            <a:gdLst/>
            <a:ahLst/>
            <a:cxnLst/>
            <a:rect l="l" t="t" r="r" b="b"/>
            <a:pathLst>
              <a:path w="15120619" h="7785100">
                <a:moveTo>
                  <a:pt x="0" y="7784998"/>
                </a:moveTo>
                <a:lnTo>
                  <a:pt x="15120010" y="7784998"/>
                </a:lnTo>
                <a:lnTo>
                  <a:pt x="15120010" y="0"/>
                </a:lnTo>
                <a:lnTo>
                  <a:pt x="0" y="0"/>
                </a:lnTo>
                <a:lnTo>
                  <a:pt x="0" y="7784998"/>
                </a:lnTo>
                <a:close/>
              </a:path>
            </a:pathLst>
          </a:custGeom>
          <a:solidFill>
            <a:srgbClr val="FF3232"/>
          </a:solidFill>
        </p:spPr>
        <p:txBody>
          <a:bodyPr wrap="square" lIns="0" tIns="0" rIns="0" bIns="0" rtlCol="0"/>
          <a:lstStyle/>
          <a:p>
            <a:endParaRPr/>
          </a:p>
        </p:txBody>
      </p:sp>
      <p:sp>
        <p:nvSpPr>
          <p:cNvPr id="2" name="Tijdelijke aanduiding voor titel 1">
            <a:extLst>
              <a:ext uri="{FF2B5EF4-FFF2-40B4-BE49-F238E27FC236}">
                <a16:creationId xmlns:a16="http://schemas.microsoft.com/office/drawing/2014/main" id="{D4EAA7D9-1B99-4CA5-9487-85EF1A730211}"/>
              </a:ext>
            </a:extLst>
          </p:cNvPr>
          <p:cNvSpPr>
            <a:spLocks noGrp="1"/>
          </p:cNvSpPr>
          <p:nvPr>
            <p:ph type="title"/>
          </p:nvPr>
        </p:nvSpPr>
        <p:spPr>
          <a:xfrm>
            <a:off x="506414" y="512763"/>
            <a:ext cx="11664949" cy="2232025"/>
          </a:xfrm>
          <a:prstGeom prst="rect">
            <a:avLst/>
          </a:prstGeom>
        </p:spPr>
        <p:txBody>
          <a:bodyPr vert="horz" lIns="91440" tIns="45720" rIns="91440" bIns="45720" rtlCol="0" anchor="b">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5AF69DD0-1894-4D69-B27A-847A9AF9F670}"/>
              </a:ext>
            </a:extLst>
          </p:cNvPr>
          <p:cNvSpPr>
            <a:spLocks noGrp="1"/>
          </p:cNvSpPr>
          <p:nvPr>
            <p:ph type="body" idx="1"/>
          </p:nvPr>
        </p:nvSpPr>
        <p:spPr>
          <a:xfrm>
            <a:off x="506414" y="2889250"/>
            <a:ext cx="13249274" cy="3816697"/>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a:p>
            <a:pPr lvl="5"/>
            <a:r>
              <a:rPr lang="nl-NL"/>
              <a:t>Zesde niveau</a:t>
            </a:r>
          </a:p>
          <a:p>
            <a:pPr lvl="6"/>
            <a:r>
              <a:rPr lang="nl-NL"/>
              <a:t>Zevende niveau</a:t>
            </a:r>
          </a:p>
        </p:txBody>
      </p:sp>
      <p:sp>
        <p:nvSpPr>
          <p:cNvPr id="4" name="Tijdelijke aanduiding voor datum 3">
            <a:extLst>
              <a:ext uri="{FF2B5EF4-FFF2-40B4-BE49-F238E27FC236}">
                <a16:creationId xmlns:a16="http://schemas.microsoft.com/office/drawing/2014/main" id="{9D04F347-20C3-4550-B16F-1D41C61F2FF4}"/>
              </a:ext>
            </a:extLst>
          </p:cNvPr>
          <p:cNvSpPr>
            <a:spLocks noGrp="1"/>
          </p:cNvSpPr>
          <p:nvPr>
            <p:ph type="dt" sz="half" idx="2"/>
          </p:nvPr>
        </p:nvSpPr>
        <p:spPr>
          <a:xfrm>
            <a:off x="505903" y="7858125"/>
            <a:ext cx="1338461" cy="503238"/>
          </a:xfrm>
          <a:prstGeom prst="rect">
            <a:avLst/>
          </a:prstGeom>
        </p:spPr>
        <p:txBody>
          <a:bodyPr vert="horz" lIns="91440" tIns="45720" rIns="91440" bIns="45720" rtlCol="0" anchor="ctr"/>
          <a:lstStyle>
            <a:lvl1pPr algn="l">
              <a:defRPr sz="1600" b="0">
                <a:solidFill>
                  <a:schemeClr val="tx1"/>
                </a:solidFill>
                <a:latin typeface="Work Sans" panose="00000500000000000000" pitchFamily="2" charset="0"/>
              </a:defRPr>
            </a:lvl1pPr>
          </a:lstStyle>
          <a:p>
            <a:fld id="{5FDDAD01-231D-4E8F-8F9D-E21494022102}" type="datetime1">
              <a:rPr lang="nl-NL" smtClean="0"/>
              <a:t>14-7-2023</a:t>
            </a:fld>
            <a:endParaRPr lang="nl-NL"/>
          </a:p>
        </p:txBody>
      </p:sp>
      <p:sp>
        <p:nvSpPr>
          <p:cNvPr id="5" name="Tijdelijke aanduiding voor voettekst 4">
            <a:extLst>
              <a:ext uri="{FF2B5EF4-FFF2-40B4-BE49-F238E27FC236}">
                <a16:creationId xmlns:a16="http://schemas.microsoft.com/office/drawing/2014/main" id="{92A8116A-8819-4721-B04C-3EAE71F37A32}"/>
              </a:ext>
            </a:extLst>
          </p:cNvPr>
          <p:cNvSpPr>
            <a:spLocks noGrp="1"/>
          </p:cNvSpPr>
          <p:nvPr>
            <p:ph type="ftr" sz="quarter" idx="3"/>
          </p:nvPr>
        </p:nvSpPr>
        <p:spPr>
          <a:xfrm>
            <a:off x="2152967" y="7858125"/>
            <a:ext cx="7962583" cy="503238"/>
          </a:xfrm>
          <a:prstGeom prst="rect">
            <a:avLst/>
          </a:prstGeom>
        </p:spPr>
        <p:txBody>
          <a:bodyPr vert="horz" lIns="91440" tIns="45720" rIns="91440" bIns="45720" rtlCol="0" anchor="ctr"/>
          <a:lstStyle>
            <a:lvl1pPr algn="l">
              <a:defRPr sz="1600" b="0" u="sng">
                <a:solidFill>
                  <a:schemeClr val="tx1"/>
                </a:solidFill>
                <a:latin typeface="Work Sans" panose="00000500000000000000" pitchFamily="2" charset="0"/>
              </a:defRPr>
            </a:lvl1pPr>
          </a:lstStyle>
          <a:p>
            <a:endParaRPr lang="nl-NL"/>
          </a:p>
        </p:txBody>
      </p:sp>
      <p:sp>
        <p:nvSpPr>
          <p:cNvPr id="6" name="Tijdelijke aanduiding voor dianummer 5">
            <a:extLst>
              <a:ext uri="{FF2B5EF4-FFF2-40B4-BE49-F238E27FC236}">
                <a16:creationId xmlns:a16="http://schemas.microsoft.com/office/drawing/2014/main" id="{C5808F51-C445-4476-873C-4C80F367514B}"/>
              </a:ext>
            </a:extLst>
          </p:cNvPr>
          <p:cNvSpPr>
            <a:spLocks noGrp="1"/>
          </p:cNvSpPr>
          <p:nvPr>
            <p:ph type="sldNum" sz="quarter" idx="4"/>
          </p:nvPr>
        </p:nvSpPr>
        <p:spPr>
          <a:xfrm>
            <a:off x="13948864" y="7858125"/>
            <a:ext cx="886794" cy="503237"/>
          </a:xfrm>
          <a:prstGeom prst="rect">
            <a:avLst/>
          </a:prstGeom>
        </p:spPr>
        <p:txBody>
          <a:bodyPr vert="horz" lIns="91440" tIns="45720" rIns="91440" bIns="45720" rtlCol="0" anchor="ctr"/>
          <a:lstStyle>
            <a:lvl1pPr algn="r">
              <a:defRPr sz="1600" b="1">
                <a:solidFill>
                  <a:schemeClr val="tx1"/>
                </a:solidFill>
                <a:latin typeface="Work Sans" panose="00000500000000000000" pitchFamily="2" charset="0"/>
              </a:defRPr>
            </a:lvl1pPr>
          </a:lstStyle>
          <a:p>
            <a:fld id="{2B3E12A1-FC49-43F7-8A24-D23D4D4CE121}" type="slidenum">
              <a:rPr lang="nl-NL" smtClean="0"/>
              <a:pPr/>
              <a:t>‹nr.›</a:t>
            </a:fld>
            <a:endParaRPr lang="nl-NL"/>
          </a:p>
        </p:txBody>
      </p:sp>
      <p:grpSp>
        <p:nvGrpSpPr>
          <p:cNvPr id="11" name="Groep 10">
            <a:extLst>
              <a:ext uri="{FF2B5EF4-FFF2-40B4-BE49-F238E27FC236}">
                <a16:creationId xmlns:a16="http://schemas.microsoft.com/office/drawing/2014/main" id="{DC0231DE-5257-4C82-A8C7-FAFD47B83D22}"/>
              </a:ext>
            </a:extLst>
          </p:cNvPr>
          <p:cNvGrpSpPr/>
          <p:nvPr userDrawn="1"/>
        </p:nvGrpSpPr>
        <p:grpSpPr>
          <a:xfrm>
            <a:off x="10613558" y="7522374"/>
            <a:ext cx="3141980" cy="523875"/>
            <a:chOff x="10638828" y="7522374"/>
            <a:chExt cx="3141980" cy="523875"/>
          </a:xfrm>
        </p:grpSpPr>
        <p:sp>
          <p:nvSpPr>
            <p:cNvPr id="12" name="object 26">
              <a:extLst>
                <a:ext uri="{FF2B5EF4-FFF2-40B4-BE49-F238E27FC236}">
                  <a16:creationId xmlns:a16="http://schemas.microsoft.com/office/drawing/2014/main" id="{42A7C9B8-C13F-4FD8-9546-5CC4CB8088FF}"/>
                </a:ext>
              </a:extLst>
            </p:cNvPr>
            <p:cNvSpPr/>
            <p:nvPr/>
          </p:nvSpPr>
          <p:spPr>
            <a:xfrm>
              <a:off x="10638828" y="7522374"/>
              <a:ext cx="3141980" cy="523875"/>
            </a:xfrm>
            <a:custGeom>
              <a:avLst/>
              <a:gdLst/>
              <a:ahLst/>
              <a:cxnLst/>
              <a:rect l="l" t="t" r="r" b="b"/>
              <a:pathLst>
                <a:path w="3141980" h="523875">
                  <a:moveTo>
                    <a:pt x="0" y="523633"/>
                  </a:moveTo>
                  <a:lnTo>
                    <a:pt x="3141827" y="523633"/>
                  </a:lnTo>
                  <a:lnTo>
                    <a:pt x="3141827" y="0"/>
                  </a:lnTo>
                  <a:lnTo>
                    <a:pt x="0" y="0"/>
                  </a:lnTo>
                  <a:lnTo>
                    <a:pt x="0" y="523633"/>
                  </a:lnTo>
                  <a:close/>
                </a:path>
              </a:pathLst>
            </a:custGeom>
            <a:solidFill>
              <a:srgbClr val="000000"/>
            </a:solidFill>
          </p:spPr>
          <p:txBody>
            <a:bodyPr wrap="square" lIns="0" tIns="0" rIns="0" bIns="0" rtlCol="0"/>
            <a:lstStyle/>
            <a:p>
              <a:endParaRPr/>
            </a:p>
          </p:txBody>
        </p:sp>
        <p:sp>
          <p:nvSpPr>
            <p:cNvPr id="13" name="object 27">
              <a:extLst>
                <a:ext uri="{FF2B5EF4-FFF2-40B4-BE49-F238E27FC236}">
                  <a16:creationId xmlns:a16="http://schemas.microsoft.com/office/drawing/2014/main" id="{AFD8AD3A-C5DC-45EC-8B7F-F5776F384984}"/>
                </a:ext>
              </a:extLst>
            </p:cNvPr>
            <p:cNvSpPr/>
            <p:nvPr/>
          </p:nvSpPr>
          <p:spPr>
            <a:xfrm>
              <a:off x="10825508" y="7667699"/>
              <a:ext cx="158762" cy="205879"/>
            </a:xfrm>
            <a:prstGeom prst="rect">
              <a:avLst/>
            </a:prstGeom>
            <a:blipFill>
              <a:blip r:embed="rId14" cstate="print"/>
              <a:stretch>
                <a:fillRect/>
              </a:stretch>
            </a:blipFill>
          </p:spPr>
          <p:txBody>
            <a:bodyPr wrap="square" lIns="0" tIns="0" rIns="0" bIns="0" rtlCol="0"/>
            <a:lstStyle/>
            <a:p>
              <a:endParaRPr/>
            </a:p>
          </p:txBody>
        </p:sp>
        <p:sp>
          <p:nvSpPr>
            <p:cNvPr id="14" name="object 28">
              <a:extLst>
                <a:ext uri="{FF2B5EF4-FFF2-40B4-BE49-F238E27FC236}">
                  <a16:creationId xmlns:a16="http://schemas.microsoft.com/office/drawing/2014/main" id="{E69D4E2D-B544-49CE-93E6-F7CFEFC69FDC}"/>
                </a:ext>
              </a:extLst>
            </p:cNvPr>
            <p:cNvSpPr/>
            <p:nvPr/>
          </p:nvSpPr>
          <p:spPr>
            <a:xfrm>
              <a:off x="11139449" y="7656590"/>
              <a:ext cx="70942" cy="216992"/>
            </a:xfrm>
            <a:prstGeom prst="rect">
              <a:avLst/>
            </a:prstGeom>
            <a:blipFill>
              <a:blip r:embed="rId15" cstate="print"/>
              <a:stretch>
                <a:fillRect/>
              </a:stretch>
            </a:blipFill>
          </p:spPr>
          <p:txBody>
            <a:bodyPr wrap="square" lIns="0" tIns="0" rIns="0" bIns="0" rtlCol="0"/>
            <a:lstStyle/>
            <a:p>
              <a:endParaRPr/>
            </a:p>
          </p:txBody>
        </p:sp>
        <p:sp>
          <p:nvSpPr>
            <p:cNvPr id="15" name="object 29">
              <a:extLst>
                <a:ext uri="{FF2B5EF4-FFF2-40B4-BE49-F238E27FC236}">
                  <a16:creationId xmlns:a16="http://schemas.microsoft.com/office/drawing/2014/main" id="{ADE01AB5-0679-4679-9B0A-4AE80B959E6A}"/>
                </a:ext>
              </a:extLst>
            </p:cNvPr>
            <p:cNvSpPr/>
            <p:nvPr/>
          </p:nvSpPr>
          <p:spPr>
            <a:xfrm>
              <a:off x="11007273" y="7680430"/>
              <a:ext cx="97256" cy="196189"/>
            </a:xfrm>
            <a:prstGeom prst="rect">
              <a:avLst/>
            </a:prstGeom>
            <a:blipFill>
              <a:blip r:embed="rId16" cstate="print"/>
              <a:stretch>
                <a:fillRect/>
              </a:stretch>
            </a:blipFill>
          </p:spPr>
          <p:txBody>
            <a:bodyPr wrap="square" lIns="0" tIns="0" rIns="0" bIns="0" rtlCol="0"/>
            <a:lstStyle/>
            <a:p>
              <a:endParaRPr/>
            </a:p>
          </p:txBody>
        </p:sp>
        <p:sp>
          <p:nvSpPr>
            <p:cNvPr id="16" name="object 30">
              <a:extLst>
                <a:ext uri="{FF2B5EF4-FFF2-40B4-BE49-F238E27FC236}">
                  <a16:creationId xmlns:a16="http://schemas.microsoft.com/office/drawing/2014/main" id="{5A6DF493-C1E2-4C50-970A-81040A82EC12}"/>
                </a:ext>
              </a:extLst>
            </p:cNvPr>
            <p:cNvSpPr/>
            <p:nvPr/>
          </p:nvSpPr>
          <p:spPr>
            <a:xfrm>
              <a:off x="11245841" y="7646616"/>
              <a:ext cx="72872" cy="226949"/>
            </a:xfrm>
            <a:prstGeom prst="rect">
              <a:avLst/>
            </a:prstGeom>
            <a:blipFill>
              <a:blip r:embed="rId17" cstate="print"/>
              <a:stretch>
                <a:fillRect/>
              </a:stretch>
            </a:blipFill>
          </p:spPr>
          <p:txBody>
            <a:bodyPr wrap="square" lIns="0" tIns="0" rIns="0" bIns="0" rtlCol="0"/>
            <a:lstStyle/>
            <a:p>
              <a:endParaRPr/>
            </a:p>
          </p:txBody>
        </p:sp>
        <p:sp>
          <p:nvSpPr>
            <p:cNvPr id="17" name="object 31">
              <a:extLst>
                <a:ext uri="{FF2B5EF4-FFF2-40B4-BE49-F238E27FC236}">
                  <a16:creationId xmlns:a16="http://schemas.microsoft.com/office/drawing/2014/main" id="{73BE9EF6-03FC-4E4C-9DAA-36157EE2046A}"/>
                </a:ext>
              </a:extLst>
            </p:cNvPr>
            <p:cNvSpPr/>
            <p:nvPr/>
          </p:nvSpPr>
          <p:spPr>
            <a:xfrm>
              <a:off x="11432608" y="7646616"/>
              <a:ext cx="1224169" cy="230008"/>
            </a:xfrm>
            <a:prstGeom prst="rect">
              <a:avLst/>
            </a:prstGeom>
            <a:blipFill>
              <a:blip r:embed="rId18" cstate="print"/>
              <a:stretch>
                <a:fillRect/>
              </a:stretch>
            </a:blipFill>
          </p:spPr>
          <p:txBody>
            <a:bodyPr wrap="square" lIns="0" tIns="0" rIns="0" bIns="0" rtlCol="0"/>
            <a:lstStyle/>
            <a:p>
              <a:endParaRPr/>
            </a:p>
          </p:txBody>
        </p:sp>
        <p:sp>
          <p:nvSpPr>
            <p:cNvPr id="18" name="object 32">
              <a:extLst>
                <a:ext uri="{FF2B5EF4-FFF2-40B4-BE49-F238E27FC236}">
                  <a16:creationId xmlns:a16="http://schemas.microsoft.com/office/drawing/2014/main" id="{ABFECCE2-D91F-42C7-90A8-31BD65D272CE}"/>
                </a:ext>
              </a:extLst>
            </p:cNvPr>
            <p:cNvSpPr/>
            <p:nvPr/>
          </p:nvSpPr>
          <p:spPr>
            <a:xfrm>
              <a:off x="12771779" y="7715618"/>
              <a:ext cx="149631" cy="232752"/>
            </a:xfrm>
            <a:prstGeom prst="rect">
              <a:avLst/>
            </a:prstGeom>
            <a:blipFill>
              <a:blip r:embed="rId19" cstate="print"/>
              <a:stretch>
                <a:fillRect/>
              </a:stretch>
            </a:blipFill>
          </p:spPr>
          <p:txBody>
            <a:bodyPr wrap="square" lIns="0" tIns="0" rIns="0" bIns="0" rtlCol="0"/>
            <a:lstStyle/>
            <a:p>
              <a:endParaRPr/>
            </a:p>
          </p:txBody>
        </p:sp>
        <p:sp>
          <p:nvSpPr>
            <p:cNvPr id="19" name="object 33">
              <a:extLst>
                <a:ext uri="{FF2B5EF4-FFF2-40B4-BE49-F238E27FC236}">
                  <a16:creationId xmlns:a16="http://schemas.microsoft.com/office/drawing/2014/main" id="{60FFBA91-895E-461C-9943-B348DE8CC799}"/>
                </a:ext>
              </a:extLst>
            </p:cNvPr>
            <p:cNvSpPr/>
            <p:nvPr/>
          </p:nvSpPr>
          <p:spPr>
            <a:xfrm>
              <a:off x="12955756" y="7715628"/>
              <a:ext cx="104736" cy="157937"/>
            </a:xfrm>
            <a:prstGeom prst="rect">
              <a:avLst/>
            </a:prstGeom>
            <a:blipFill>
              <a:blip r:embed="rId20" cstate="print"/>
              <a:stretch>
                <a:fillRect/>
              </a:stretch>
            </a:blipFill>
          </p:spPr>
          <p:txBody>
            <a:bodyPr wrap="square" lIns="0" tIns="0" rIns="0" bIns="0" rtlCol="0"/>
            <a:lstStyle/>
            <a:p>
              <a:endParaRPr/>
            </a:p>
          </p:txBody>
        </p:sp>
        <p:sp>
          <p:nvSpPr>
            <p:cNvPr id="20" name="object 34">
              <a:extLst>
                <a:ext uri="{FF2B5EF4-FFF2-40B4-BE49-F238E27FC236}">
                  <a16:creationId xmlns:a16="http://schemas.microsoft.com/office/drawing/2014/main" id="{C743B7C2-A582-48F5-A28A-6121C06CA8E9}"/>
                </a:ext>
              </a:extLst>
            </p:cNvPr>
            <p:cNvSpPr/>
            <p:nvPr/>
          </p:nvSpPr>
          <p:spPr>
            <a:xfrm>
              <a:off x="13089379" y="7715615"/>
              <a:ext cx="139506" cy="160997"/>
            </a:xfrm>
            <a:prstGeom prst="rect">
              <a:avLst/>
            </a:prstGeom>
            <a:blipFill>
              <a:blip r:embed="rId21" cstate="print"/>
              <a:stretch>
                <a:fillRect/>
              </a:stretch>
            </a:blipFill>
          </p:spPr>
          <p:txBody>
            <a:bodyPr wrap="square" lIns="0" tIns="0" rIns="0" bIns="0" rtlCol="0"/>
            <a:lstStyle/>
            <a:p>
              <a:endParaRPr/>
            </a:p>
          </p:txBody>
        </p:sp>
        <p:sp>
          <p:nvSpPr>
            <p:cNvPr id="21" name="object 35">
              <a:extLst>
                <a:ext uri="{FF2B5EF4-FFF2-40B4-BE49-F238E27FC236}">
                  <a16:creationId xmlns:a16="http://schemas.microsoft.com/office/drawing/2014/main" id="{56FCF88B-A663-4A1A-A499-1269A7FC5C1E}"/>
                </a:ext>
              </a:extLst>
            </p:cNvPr>
            <p:cNvSpPr/>
            <p:nvPr/>
          </p:nvSpPr>
          <p:spPr>
            <a:xfrm>
              <a:off x="13261384" y="7716456"/>
              <a:ext cx="151853" cy="160159"/>
            </a:xfrm>
            <a:prstGeom prst="rect">
              <a:avLst/>
            </a:prstGeom>
            <a:blipFill>
              <a:blip r:embed="rId22" cstate="print"/>
              <a:stretch>
                <a:fillRect/>
              </a:stretch>
            </a:blipFill>
          </p:spPr>
          <p:txBody>
            <a:bodyPr wrap="square" lIns="0" tIns="0" rIns="0" bIns="0" rtlCol="0"/>
            <a:lstStyle/>
            <a:p>
              <a:endParaRPr/>
            </a:p>
          </p:txBody>
        </p:sp>
        <p:sp>
          <p:nvSpPr>
            <p:cNvPr id="22" name="object 36">
              <a:extLst>
                <a:ext uri="{FF2B5EF4-FFF2-40B4-BE49-F238E27FC236}">
                  <a16:creationId xmlns:a16="http://schemas.microsoft.com/office/drawing/2014/main" id="{D17B648A-CB57-45A0-8FF1-088A536464EF}"/>
                </a:ext>
              </a:extLst>
            </p:cNvPr>
            <p:cNvSpPr/>
            <p:nvPr/>
          </p:nvSpPr>
          <p:spPr>
            <a:xfrm>
              <a:off x="13440940" y="7715630"/>
              <a:ext cx="151853" cy="225005"/>
            </a:xfrm>
            <a:prstGeom prst="rect">
              <a:avLst/>
            </a:prstGeom>
            <a:blipFill>
              <a:blip r:embed="rId23" cstate="print"/>
              <a:stretch>
                <a:fillRect/>
              </a:stretch>
            </a:blipFill>
          </p:spPr>
          <p:txBody>
            <a:bodyPr wrap="square" lIns="0" tIns="0" rIns="0" bIns="0" rtlCol="0"/>
            <a:lstStyle/>
            <a:p>
              <a:endParaRPr/>
            </a:p>
          </p:txBody>
        </p:sp>
      </p:grpSp>
    </p:spTree>
    <p:extLst>
      <p:ext uri="{BB962C8B-B14F-4D97-AF65-F5344CB8AC3E}">
        <p14:creationId xmlns:p14="http://schemas.microsoft.com/office/powerpoint/2010/main" val="3684388825"/>
      </p:ext>
    </p:extLst>
  </p:cSld>
  <p:clrMap bg1="lt1" tx1="dk1" bg2="lt2" tx2="dk2" accent1="accent1" accent2="accent2" accent3="accent3" accent4="accent4" accent5="accent5" accent6="accent6" hlink="hlink" folHlink="folHlink"/>
  <p:sldLayoutIdLst>
    <p:sldLayoutId id="2147483793"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Lst>
  <p:hf hdr="0" ftr="0"/>
  <p:txStyles>
    <p:titleStyle>
      <a:lvl1pPr algn="l" defTabSz="914400" rtl="0" eaLnBrk="1" latinLnBrk="0" hangingPunct="1">
        <a:lnSpc>
          <a:spcPct val="90000"/>
        </a:lnSpc>
        <a:spcBef>
          <a:spcPct val="0"/>
        </a:spcBef>
        <a:buNone/>
        <a:defRPr lang="nl-NL" sz="8000" b="1" kern="1200" spc="85" dirty="0" smtClean="0">
          <a:solidFill>
            <a:schemeClr val="bg1"/>
          </a:solidFill>
          <a:latin typeface="Work Sans" panose="00000500000000000000" pitchFamily="2" charset="0"/>
          <a:ea typeface="+mj-ea"/>
          <a:cs typeface="+mj-cs"/>
        </a:defRPr>
      </a:lvl1pPr>
    </p:titleStyle>
    <p:bodyStyle>
      <a:lvl1pPr marL="457200" indent="-457200" algn="l" defTabSz="914400" rtl="0" eaLnBrk="1" latinLnBrk="0" hangingPunct="1">
        <a:lnSpc>
          <a:spcPct val="90000"/>
        </a:lnSpc>
        <a:spcBef>
          <a:spcPts val="1000"/>
        </a:spcBef>
        <a:buSzPct val="120000"/>
        <a:buFont typeface="Arial" panose="020B0604020202020204" pitchFamily="34" charset="0"/>
        <a:buChar char="•"/>
        <a:defRPr lang="nl-NL" sz="3500" kern="1200" spc="55" dirty="0" smtClean="0">
          <a:solidFill>
            <a:schemeClr val="bg1"/>
          </a:solidFill>
          <a:latin typeface="WorkSans-Light"/>
          <a:ea typeface="+mn-ea"/>
          <a:cs typeface="+mn-cs"/>
        </a:defRPr>
      </a:lvl1pPr>
      <a:lvl2pPr marL="893763" indent="-436563"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bg1"/>
          </a:solidFill>
          <a:latin typeface="WorkSans-Light"/>
          <a:ea typeface="+mn-ea"/>
          <a:cs typeface="+mn-cs"/>
        </a:defRPr>
      </a:lvl2pPr>
      <a:lvl3pPr marL="1350963" indent="-436563"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bg1"/>
          </a:solidFill>
          <a:latin typeface="WorkSans-Light"/>
          <a:ea typeface="+mn-ea"/>
          <a:cs typeface="+mn-cs"/>
        </a:defRPr>
      </a:lvl3pPr>
      <a:lvl4pPr marL="1787525" indent="-415925"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bg1"/>
          </a:solidFill>
          <a:latin typeface="WorkSans-Light"/>
          <a:ea typeface="+mn-ea"/>
          <a:cs typeface="+mn-cs"/>
        </a:defRPr>
      </a:lvl4pPr>
      <a:lvl5pPr marL="2244725" indent="-415925" algn="l" defTabSz="914400" rtl="0" eaLnBrk="1" latinLnBrk="0" hangingPunct="1">
        <a:lnSpc>
          <a:spcPct val="90000"/>
        </a:lnSpc>
        <a:spcBef>
          <a:spcPts val="500"/>
        </a:spcBef>
        <a:buSzPct val="120000"/>
        <a:buFont typeface="Arial" panose="020B0604020202020204" pitchFamily="34" charset="0"/>
        <a:buChar char="•"/>
        <a:defRPr lang="nl-NL" sz="3500" kern="1200" spc="55" dirty="0">
          <a:solidFill>
            <a:schemeClr val="bg1"/>
          </a:solidFill>
          <a:latin typeface="WorkSans-Light"/>
          <a:ea typeface="+mn-ea"/>
          <a:cs typeface="+mn-cs"/>
        </a:defRPr>
      </a:lvl5pPr>
      <a:lvl6pPr marL="2784475" indent="-498475"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bg1"/>
          </a:solidFill>
          <a:latin typeface="WorkSans-Light"/>
          <a:ea typeface="+mn-ea"/>
          <a:cs typeface="+mn-cs"/>
        </a:defRPr>
      </a:lvl6pPr>
      <a:lvl7pPr marL="3221038" indent="-477838"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bg1"/>
          </a:solidFill>
          <a:latin typeface="WorkSans-Light"/>
          <a:ea typeface="+mn-ea"/>
          <a:cs typeface="+mn-cs"/>
        </a:defRPr>
      </a:lvl7pPr>
      <a:lvl8pPr marL="3678238" indent="-477838"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tx1"/>
          </a:solidFill>
          <a:latin typeface="WorkSans-Ligh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nl-NL" sz="3500" kern="1200" spc="55" dirty="0" smtClean="0">
          <a:solidFill>
            <a:schemeClr val="tx1"/>
          </a:solidFill>
          <a:latin typeface="WorkSans-Ligh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3">
          <p15:clr>
            <a:srgbClr val="F26B43"/>
          </p15:clr>
        </p15:guide>
        <p15:guide id="2" pos="319">
          <p15:clr>
            <a:srgbClr val="F26B43"/>
          </p15:clr>
        </p15:guide>
        <p15:guide id="3" pos="7667">
          <p15:clr>
            <a:srgbClr val="F26B43"/>
          </p15:clr>
        </p15:guide>
        <p15:guide id="4" orient="horz" pos="4224">
          <p15:clr>
            <a:srgbClr val="F26B43"/>
          </p15:clr>
        </p15:guide>
        <p15:guide id="5" orient="horz" pos="1820">
          <p15:clr>
            <a:srgbClr val="F26B43"/>
          </p15:clr>
        </p15:guide>
        <p15:guide id="6" orient="horz" pos="4814">
          <p15:clr>
            <a:srgbClr val="F26B43"/>
          </p15:clr>
        </p15:guide>
        <p15:guide id="7" orient="horz" pos="4950">
          <p15:clr>
            <a:srgbClr val="F26B43"/>
          </p15:clr>
        </p15:guide>
        <p15:guide id="8" orient="horz" pos="5267">
          <p15:clr>
            <a:srgbClr val="F26B43"/>
          </p15:clr>
        </p15:guide>
        <p15:guide id="9" pos="8665">
          <p15:clr>
            <a:srgbClr val="F26B43"/>
          </p15:clr>
        </p15:guide>
        <p15:guide id="10" pos="6669">
          <p15:clr>
            <a:srgbClr val="F26B43"/>
          </p15:clr>
        </p15:guide>
        <p15:guide id="11" pos="1317">
          <p15:clr>
            <a:srgbClr val="F26B43"/>
          </p15:clr>
        </p15:guide>
        <p15:guide id="12" orient="horz" pos="1729">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DEB0CC63-FA33-44E0-A48B-86FC130D7E50}"/>
              </a:ext>
            </a:extLst>
          </p:cNvPr>
          <p:cNvSpPr/>
          <p:nvPr userDrawn="1"/>
        </p:nvSpPr>
        <p:spPr>
          <a:xfrm>
            <a:off x="0" y="12"/>
            <a:ext cx="15120619" cy="7642213"/>
          </a:xfrm>
          <a:custGeom>
            <a:avLst/>
            <a:gdLst/>
            <a:ahLst/>
            <a:cxnLst/>
            <a:rect l="l" t="t" r="r" b="b"/>
            <a:pathLst>
              <a:path w="15120619" h="7785100">
                <a:moveTo>
                  <a:pt x="0" y="7784998"/>
                </a:moveTo>
                <a:lnTo>
                  <a:pt x="15120010" y="7784998"/>
                </a:lnTo>
                <a:lnTo>
                  <a:pt x="15120010" y="0"/>
                </a:lnTo>
                <a:lnTo>
                  <a:pt x="0" y="0"/>
                </a:lnTo>
                <a:lnTo>
                  <a:pt x="0" y="7784998"/>
                </a:lnTo>
                <a:close/>
              </a:path>
            </a:pathLst>
          </a:custGeom>
          <a:solidFill>
            <a:srgbClr val="FF3232"/>
          </a:solidFill>
        </p:spPr>
        <p:txBody>
          <a:bodyPr wrap="square" lIns="0" tIns="0" rIns="0" bIns="0" rtlCol="0"/>
          <a:lstStyle/>
          <a:p>
            <a:endParaRPr/>
          </a:p>
        </p:txBody>
      </p:sp>
      <p:sp>
        <p:nvSpPr>
          <p:cNvPr id="2" name="Tijdelijke aanduiding voor titel 1">
            <a:extLst>
              <a:ext uri="{FF2B5EF4-FFF2-40B4-BE49-F238E27FC236}">
                <a16:creationId xmlns:a16="http://schemas.microsoft.com/office/drawing/2014/main" id="{D4EAA7D9-1B99-4CA5-9487-85EF1A730211}"/>
              </a:ext>
            </a:extLst>
          </p:cNvPr>
          <p:cNvSpPr>
            <a:spLocks noGrp="1"/>
          </p:cNvSpPr>
          <p:nvPr>
            <p:ph type="title"/>
          </p:nvPr>
        </p:nvSpPr>
        <p:spPr>
          <a:xfrm>
            <a:off x="506414" y="512763"/>
            <a:ext cx="11664949" cy="2232025"/>
          </a:xfrm>
          <a:prstGeom prst="rect">
            <a:avLst/>
          </a:prstGeom>
        </p:spPr>
        <p:txBody>
          <a:bodyPr vert="horz" lIns="91440" tIns="45720" rIns="91440" bIns="45720" rtlCol="0" anchor="b">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5AF69DD0-1894-4D69-B27A-847A9AF9F670}"/>
              </a:ext>
            </a:extLst>
          </p:cNvPr>
          <p:cNvSpPr>
            <a:spLocks noGrp="1"/>
          </p:cNvSpPr>
          <p:nvPr>
            <p:ph type="body" idx="1"/>
          </p:nvPr>
        </p:nvSpPr>
        <p:spPr>
          <a:xfrm>
            <a:off x="506414" y="2889250"/>
            <a:ext cx="13249274" cy="3816697"/>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a:p>
            <a:pPr lvl="5"/>
            <a:r>
              <a:rPr lang="nl-NL"/>
              <a:t>Zesde niveau</a:t>
            </a:r>
          </a:p>
          <a:p>
            <a:pPr lvl="6"/>
            <a:r>
              <a:rPr lang="nl-NL"/>
              <a:t>Zevende niveau</a:t>
            </a:r>
          </a:p>
        </p:txBody>
      </p:sp>
      <p:sp>
        <p:nvSpPr>
          <p:cNvPr id="4" name="Tijdelijke aanduiding voor datum 3">
            <a:extLst>
              <a:ext uri="{FF2B5EF4-FFF2-40B4-BE49-F238E27FC236}">
                <a16:creationId xmlns:a16="http://schemas.microsoft.com/office/drawing/2014/main" id="{9D04F347-20C3-4550-B16F-1D41C61F2FF4}"/>
              </a:ext>
            </a:extLst>
          </p:cNvPr>
          <p:cNvSpPr>
            <a:spLocks noGrp="1"/>
          </p:cNvSpPr>
          <p:nvPr>
            <p:ph type="dt" sz="half" idx="2"/>
          </p:nvPr>
        </p:nvSpPr>
        <p:spPr>
          <a:xfrm>
            <a:off x="505903" y="7858125"/>
            <a:ext cx="1338461" cy="503238"/>
          </a:xfrm>
          <a:prstGeom prst="rect">
            <a:avLst/>
          </a:prstGeom>
        </p:spPr>
        <p:txBody>
          <a:bodyPr vert="horz" lIns="91440" tIns="45720" rIns="91440" bIns="45720" rtlCol="0" anchor="ctr"/>
          <a:lstStyle>
            <a:lvl1pPr algn="l">
              <a:defRPr sz="1600" b="0">
                <a:solidFill>
                  <a:schemeClr val="tx1"/>
                </a:solidFill>
                <a:latin typeface="Work Sans" panose="00000500000000000000" pitchFamily="2" charset="0"/>
              </a:defRPr>
            </a:lvl1pPr>
          </a:lstStyle>
          <a:p>
            <a:fld id="{B384742F-5EF5-4718-8DBB-9E4AD62FAED9}" type="datetime1">
              <a:rPr lang="nl-NL" smtClean="0"/>
              <a:t>14-7-2023</a:t>
            </a:fld>
            <a:endParaRPr lang="nl-NL"/>
          </a:p>
        </p:txBody>
      </p:sp>
      <p:sp>
        <p:nvSpPr>
          <p:cNvPr id="5" name="Tijdelijke aanduiding voor voettekst 4">
            <a:extLst>
              <a:ext uri="{FF2B5EF4-FFF2-40B4-BE49-F238E27FC236}">
                <a16:creationId xmlns:a16="http://schemas.microsoft.com/office/drawing/2014/main" id="{92A8116A-8819-4721-B04C-3EAE71F37A32}"/>
              </a:ext>
            </a:extLst>
          </p:cNvPr>
          <p:cNvSpPr>
            <a:spLocks noGrp="1"/>
          </p:cNvSpPr>
          <p:nvPr>
            <p:ph type="ftr" sz="quarter" idx="3"/>
          </p:nvPr>
        </p:nvSpPr>
        <p:spPr>
          <a:xfrm>
            <a:off x="2152967" y="7858125"/>
            <a:ext cx="7962583" cy="503238"/>
          </a:xfrm>
          <a:prstGeom prst="rect">
            <a:avLst/>
          </a:prstGeom>
        </p:spPr>
        <p:txBody>
          <a:bodyPr vert="horz" lIns="91440" tIns="45720" rIns="91440" bIns="45720" rtlCol="0" anchor="ctr"/>
          <a:lstStyle>
            <a:lvl1pPr algn="l">
              <a:defRPr sz="1600" b="0" u="sng">
                <a:solidFill>
                  <a:schemeClr val="tx1"/>
                </a:solidFill>
                <a:latin typeface="Work Sans" panose="00000500000000000000" pitchFamily="2" charset="0"/>
              </a:defRPr>
            </a:lvl1pPr>
          </a:lstStyle>
          <a:p>
            <a:endParaRPr lang="nl-NL"/>
          </a:p>
        </p:txBody>
      </p:sp>
      <p:sp>
        <p:nvSpPr>
          <p:cNvPr id="6" name="Tijdelijke aanduiding voor dianummer 5">
            <a:extLst>
              <a:ext uri="{FF2B5EF4-FFF2-40B4-BE49-F238E27FC236}">
                <a16:creationId xmlns:a16="http://schemas.microsoft.com/office/drawing/2014/main" id="{C5808F51-C445-4476-873C-4C80F367514B}"/>
              </a:ext>
            </a:extLst>
          </p:cNvPr>
          <p:cNvSpPr>
            <a:spLocks noGrp="1"/>
          </p:cNvSpPr>
          <p:nvPr>
            <p:ph type="sldNum" sz="quarter" idx="4"/>
          </p:nvPr>
        </p:nvSpPr>
        <p:spPr>
          <a:xfrm>
            <a:off x="13948864" y="7858125"/>
            <a:ext cx="886794" cy="503237"/>
          </a:xfrm>
          <a:prstGeom prst="rect">
            <a:avLst/>
          </a:prstGeom>
        </p:spPr>
        <p:txBody>
          <a:bodyPr vert="horz" lIns="91440" tIns="45720" rIns="91440" bIns="45720" rtlCol="0" anchor="ctr"/>
          <a:lstStyle>
            <a:lvl1pPr algn="r">
              <a:defRPr sz="1600" b="1">
                <a:solidFill>
                  <a:schemeClr val="tx1"/>
                </a:solidFill>
                <a:latin typeface="Work Sans" panose="00000500000000000000" pitchFamily="2" charset="0"/>
              </a:defRPr>
            </a:lvl1pPr>
          </a:lstStyle>
          <a:p>
            <a:fld id="{2B3E12A1-FC49-43F7-8A24-D23D4D4CE121}" type="slidenum">
              <a:rPr lang="nl-NL" smtClean="0"/>
              <a:pPr/>
              <a:t>‹nr.›</a:t>
            </a:fld>
            <a:endParaRPr lang="nl-NL"/>
          </a:p>
        </p:txBody>
      </p:sp>
      <p:grpSp>
        <p:nvGrpSpPr>
          <p:cNvPr id="11" name="Groep 10">
            <a:extLst>
              <a:ext uri="{FF2B5EF4-FFF2-40B4-BE49-F238E27FC236}">
                <a16:creationId xmlns:a16="http://schemas.microsoft.com/office/drawing/2014/main" id="{DC0231DE-5257-4C82-A8C7-FAFD47B83D22}"/>
              </a:ext>
            </a:extLst>
          </p:cNvPr>
          <p:cNvGrpSpPr/>
          <p:nvPr userDrawn="1"/>
        </p:nvGrpSpPr>
        <p:grpSpPr>
          <a:xfrm>
            <a:off x="12171363" y="7503039"/>
            <a:ext cx="1584326" cy="251278"/>
            <a:chOff x="10638828" y="7522374"/>
            <a:chExt cx="3141980" cy="523875"/>
          </a:xfrm>
        </p:grpSpPr>
        <p:sp>
          <p:nvSpPr>
            <p:cNvPr id="12" name="object 26">
              <a:extLst>
                <a:ext uri="{FF2B5EF4-FFF2-40B4-BE49-F238E27FC236}">
                  <a16:creationId xmlns:a16="http://schemas.microsoft.com/office/drawing/2014/main" id="{42A7C9B8-C13F-4FD8-9546-5CC4CB8088FF}"/>
                </a:ext>
              </a:extLst>
            </p:cNvPr>
            <p:cNvSpPr/>
            <p:nvPr/>
          </p:nvSpPr>
          <p:spPr>
            <a:xfrm>
              <a:off x="10638828" y="7522374"/>
              <a:ext cx="3141980" cy="523875"/>
            </a:xfrm>
            <a:custGeom>
              <a:avLst/>
              <a:gdLst/>
              <a:ahLst/>
              <a:cxnLst/>
              <a:rect l="l" t="t" r="r" b="b"/>
              <a:pathLst>
                <a:path w="3141980" h="523875">
                  <a:moveTo>
                    <a:pt x="0" y="523633"/>
                  </a:moveTo>
                  <a:lnTo>
                    <a:pt x="3141827" y="523633"/>
                  </a:lnTo>
                  <a:lnTo>
                    <a:pt x="3141827" y="0"/>
                  </a:lnTo>
                  <a:lnTo>
                    <a:pt x="0" y="0"/>
                  </a:lnTo>
                  <a:lnTo>
                    <a:pt x="0" y="523633"/>
                  </a:lnTo>
                  <a:close/>
                </a:path>
              </a:pathLst>
            </a:custGeom>
            <a:solidFill>
              <a:srgbClr val="000000"/>
            </a:solidFill>
          </p:spPr>
          <p:txBody>
            <a:bodyPr wrap="square" lIns="0" tIns="0" rIns="0" bIns="0" rtlCol="0"/>
            <a:lstStyle/>
            <a:p>
              <a:endParaRPr/>
            </a:p>
          </p:txBody>
        </p:sp>
        <p:sp>
          <p:nvSpPr>
            <p:cNvPr id="13" name="object 27">
              <a:extLst>
                <a:ext uri="{FF2B5EF4-FFF2-40B4-BE49-F238E27FC236}">
                  <a16:creationId xmlns:a16="http://schemas.microsoft.com/office/drawing/2014/main" id="{AFD8AD3A-C5DC-45EC-8B7F-F5776F384984}"/>
                </a:ext>
              </a:extLst>
            </p:cNvPr>
            <p:cNvSpPr/>
            <p:nvPr/>
          </p:nvSpPr>
          <p:spPr>
            <a:xfrm>
              <a:off x="10825508" y="7667699"/>
              <a:ext cx="158762" cy="205879"/>
            </a:xfrm>
            <a:prstGeom prst="rect">
              <a:avLst/>
            </a:prstGeom>
            <a:blipFill>
              <a:blip r:embed="rId14" cstate="print"/>
              <a:stretch>
                <a:fillRect/>
              </a:stretch>
            </a:blipFill>
          </p:spPr>
          <p:txBody>
            <a:bodyPr wrap="square" lIns="0" tIns="0" rIns="0" bIns="0" rtlCol="0"/>
            <a:lstStyle/>
            <a:p>
              <a:endParaRPr/>
            </a:p>
          </p:txBody>
        </p:sp>
        <p:sp>
          <p:nvSpPr>
            <p:cNvPr id="14" name="object 28">
              <a:extLst>
                <a:ext uri="{FF2B5EF4-FFF2-40B4-BE49-F238E27FC236}">
                  <a16:creationId xmlns:a16="http://schemas.microsoft.com/office/drawing/2014/main" id="{E69D4E2D-B544-49CE-93E6-F7CFEFC69FDC}"/>
                </a:ext>
              </a:extLst>
            </p:cNvPr>
            <p:cNvSpPr/>
            <p:nvPr/>
          </p:nvSpPr>
          <p:spPr>
            <a:xfrm>
              <a:off x="11139449" y="7656590"/>
              <a:ext cx="70942" cy="216992"/>
            </a:xfrm>
            <a:prstGeom prst="rect">
              <a:avLst/>
            </a:prstGeom>
            <a:blipFill>
              <a:blip r:embed="rId15" cstate="print"/>
              <a:stretch>
                <a:fillRect/>
              </a:stretch>
            </a:blipFill>
          </p:spPr>
          <p:txBody>
            <a:bodyPr wrap="square" lIns="0" tIns="0" rIns="0" bIns="0" rtlCol="0"/>
            <a:lstStyle/>
            <a:p>
              <a:endParaRPr/>
            </a:p>
          </p:txBody>
        </p:sp>
        <p:sp>
          <p:nvSpPr>
            <p:cNvPr id="15" name="object 29">
              <a:extLst>
                <a:ext uri="{FF2B5EF4-FFF2-40B4-BE49-F238E27FC236}">
                  <a16:creationId xmlns:a16="http://schemas.microsoft.com/office/drawing/2014/main" id="{ADE01AB5-0679-4679-9B0A-4AE80B959E6A}"/>
                </a:ext>
              </a:extLst>
            </p:cNvPr>
            <p:cNvSpPr/>
            <p:nvPr/>
          </p:nvSpPr>
          <p:spPr>
            <a:xfrm>
              <a:off x="11007273" y="7680430"/>
              <a:ext cx="97256" cy="196189"/>
            </a:xfrm>
            <a:prstGeom prst="rect">
              <a:avLst/>
            </a:prstGeom>
            <a:blipFill>
              <a:blip r:embed="rId16" cstate="print"/>
              <a:stretch>
                <a:fillRect/>
              </a:stretch>
            </a:blipFill>
          </p:spPr>
          <p:txBody>
            <a:bodyPr wrap="square" lIns="0" tIns="0" rIns="0" bIns="0" rtlCol="0"/>
            <a:lstStyle/>
            <a:p>
              <a:endParaRPr/>
            </a:p>
          </p:txBody>
        </p:sp>
        <p:sp>
          <p:nvSpPr>
            <p:cNvPr id="16" name="object 30">
              <a:extLst>
                <a:ext uri="{FF2B5EF4-FFF2-40B4-BE49-F238E27FC236}">
                  <a16:creationId xmlns:a16="http://schemas.microsoft.com/office/drawing/2014/main" id="{5A6DF493-C1E2-4C50-970A-81040A82EC12}"/>
                </a:ext>
              </a:extLst>
            </p:cNvPr>
            <p:cNvSpPr/>
            <p:nvPr/>
          </p:nvSpPr>
          <p:spPr>
            <a:xfrm>
              <a:off x="11245841" y="7646616"/>
              <a:ext cx="72872" cy="226949"/>
            </a:xfrm>
            <a:prstGeom prst="rect">
              <a:avLst/>
            </a:prstGeom>
            <a:blipFill>
              <a:blip r:embed="rId17" cstate="print"/>
              <a:stretch>
                <a:fillRect/>
              </a:stretch>
            </a:blipFill>
          </p:spPr>
          <p:txBody>
            <a:bodyPr wrap="square" lIns="0" tIns="0" rIns="0" bIns="0" rtlCol="0"/>
            <a:lstStyle/>
            <a:p>
              <a:endParaRPr/>
            </a:p>
          </p:txBody>
        </p:sp>
        <p:sp>
          <p:nvSpPr>
            <p:cNvPr id="17" name="object 31">
              <a:extLst>
                <a:ext uri="{FF2B5EF4-FFF2-40B4-BE49-F238E27FC236}">
                  <a16:creationId xmlns:a16="http://schemas.microsoft.com/office/drawing/2014/main" id="{73BE9EF6-03FC-4E4C-9DAA-36157EE2046A}"/>
                </a:ext>
              </a:extLst>
            </p:cNvPr>
            <p:cNvSpPr/>
            <p:nvPr/>
          </p:nvSpPr>
          <p:spPr>
            <a:xfrm>
              <a:off x="11432608" y="7646616"/>
              <a:ext cx="1224169" cy="230008"/>
            </a:xfrm>
            <a:prstGeom prst="rect">
              <a:avLst/>
            </a:prstGeom>
            <a:blipFill>
              <a:blip r:embed="rId18" cstate="print"/>
              <a:stretch>
                <a:fillRect/>
              </a:stretch>
            </a:blipFill>
          </p:spPr>
          <p:txBody>
            <a:bodyPr wrap="square" lIns="0" tIns="0" rIns="0" bIns="0" rtlCol="0"/>
            <a:lstStyle/>
            <a:p>
              <a:endParaRPr/>
            </a:p>
          </p:txBody>
        </p:sp>
        <p:sp>
          <p:nvSpPr>
            <p:cNvPr id="18" name="object 32">
              <a:extLst>
                <a:ext uri="{FF2B5EF4-FFF2-40B4-BE49-F238E27FC236}">
                  <a16:creationId xmlns:a16="http://schemas.microsoft.com/office/drawing/2014/main" id="{ABFECCE2-D91F-42C7-90A8-31BD65D272CE}"/>
                </a:ext>
              </a:extLst>
            </p:cNvPr>
            <p:cNvSpPr/>
            <p:nvPr/>
          </p:nvSpPr>
          <p:spPr>
            <a:xfrm>
              <a:off x="12771779" y="7715618"/>
              <a:ext cx="149631" cy="232752"/>
            </a:xfrm>
            <a:prstGeom prst="rect">
              <a:avLst/>
            </a:prstGeom>
            <a:blipFill>
              <a:blip r:embed="rId19" cstate="print"/>
              <a:stretch>
                <a:fillRect/>
              </a:stretch>
            </a:blipFill>
          </p:spPr>
          <p:txBody>
            <a:bodyPr wrap="square" lIns="0" tIns="0" rIns="0" bIns="0" rtlCol="0"/>
            <a:lstStyle/>
            <a:p>
              <a:endParaRPr/>
            </a:p>
          </p:txBody>
        </p:sp>
        <p:sp>
          <p:nvSpPr>
            <p:cNvPr id="19" name="object 33">
              <a:extLst>
                <a:ext uri="{FF2B5EF4-FFF2-40B4-BE49-F238E27FC236}">
                  <a16:creationId xmlns:a16="http://schemas.microsoft.com/office/drawing/2014/main" id="{60FFBA91-895E-461C-9943-B348DE8CC799}"/>
                </a:ext>
              </a:extLst>
            </p:cNvPr>
            <p:cNvSpPr/>
            <p:nvPr/>
          </p:nvSpPr>
          <p:spPr>
            <a:xfrm>
              <a:off x="12955756" y="7715628"/>
              <a:ext cx="104736" cy="157937"/>
            </a:xfrm>
            <a:prstGeom prst="rect">
              <a:avLst/>
            </a:prstGeom>
            <a:blipFill>
              <a:blip r:embed="rId20" cstate="print"/>
              <a:stretch>
                <a:fillRect/>
              </a:stretch>
            </a:blipFill>
          </p:spPr>
          <p:txBody>
            <a:bodyPr wrap="square" lIns="0" tIns="0" rIns="0" bIns="0" rtlCol="0"/>
            <a:lstStyle/>
            <a:p>
              <a:endParaRPr/>
            </a:p>
          </p:txBody>
        </p:sp>
        <p:sp>
          <p:nvSpPr>
            <p:cNvPr id="20" name="object 34">
              <a:extLst>
                <a:ext uri="{FF2B5EF4-FFF2-40B4-BE49-F238E27FC236}">
                  <a16:creationId xmlns:a16="http://schemas.microsoft.com/office/drawing/2014/main" id="{C743B7C2-A582-48F5-A28A-6121C06CA8E9}"/>
                </a:ext>
              </a:extLst>
            </p:cNvPr>
            <p:cNvSpPr/>
            <p:nvPr/>
          </p:nvSpPr>
          <p:spPr>
            <a:xfrm>
              <a:off x="13089379" y="7715615"/>
              <a:ext cx="139506" cy="160997"/>
            </a:xfrm>
            <a:prstGeom prst="rect">
              <a:avLst/>
            </a:prstGeom>
            <a:blipFill>
              <a:blip r:embed="rId21" cstate="print"/>
              <a:stretch>
                <a:fillRect/>
              </a:stretch>
            </a:blipFill>
          </p:spPr>
          <p:txBody>
            <a:bodyPr wrap="square" lIns="0" tIns="0" rIns="0" bIns="0" rtlCol="0"/>
            <a:lstStyle/>
            <a:p>
              <a:endParaRPr/>
            </a:p>
          </p:txBody>
        </p:sp>
        <p:sp>
          <p:nvSpPr>
            <p:cNvPr id="21" name="object 35">
              <a:extLst>
                <a:ext uri="{FF2B5EF4-FFF2-40B4-BE49-F238E27FC236}">
                  <a16:creationId xmlns:a16="http://schemas.microsoft.com/office/drawing/2014/main" id="{56FCF88B-A663-4A1A-A499-1269A7FC5C1E}"/>
                </a:ext>
              </a:extLst>
            </p:cNvPr>
            <p:cNvSpPr/>
            <p:nvPr/>
          </p:nvSpPr>
          <p:spPr>
            <a:xfrm>
              <a:off x="13261384" y="7716456"/>
              <a:ext cx="151853" cy="160159"/>
            </a:xfrm>
            <a:prstGeom prst="rect">
              <a:avLst/>
            </a:prstGeom>
            <a:blipFill>
              <a:blip r:embed="rId22" cstate="print"/>
              <a:stretch>
                <a:fillRect/>
              </a:stretch>
            </a:blipFill>
          </p:spPr>
          <p:txBody>
            <a:bodyPr wrap="square" lIns="0" tIns="0" rIns="0" bIns="0" rtlCol="0"/>
            <a:lstStyle/>
            <a:p>
              <a:endParaRPr/>
            </a:p>
          </p:txBody>
        </p:sp>
        <p:sp>
          <p:nvSpPr>
            <p:cNvPr id="22" name="object 36">
              <a:extLst>
                <a:ext uri="{FF2B5EF4-FFF2-40B4-BE49-F238E27FC236}">
                  <a16:creationId xmlns:a16="http://schemas.microsoft.com/office/drawing/2014/main" id="{D17B648A-CB57-45A0-8FF1-088A536464EF}"/>
                </a:ext>
              </a:extLst>
            </p:cNvPr>
            <p:cNvSpPr/>
            <p:nvPr/>
          </p:nvSpPr>
          <p:spPr>
            <a:xfrm>
              <a:off x="13440940" y="7715630"/>
              <a:ext cx="151853" cy="225005"/>
            </a:xfrm>
            <a:prstGeom prst="rect">
              <a:avLst/>
            </a:prstGeom>
            <a:blipFill>
              <a:blip r:embed="rId23" cstate="print"/>
              <a:stretch>
                <a:fillRect/>
              </a:stretch>
            </a:blipFill>
          </p:spPr>
          <p:txBody>
            <a:bodyPr wrap="square" lIns="0" tIns="0" rIns="0" bIns="0" rtlCol="0"/>
            <a:lstStyle/>
            <a:p>
              <a:endParaRPr/>
            </a:p>
          </p:txBody>
        </p:sp>
      </p:grpSp>
    </p:spTree>
    <p:extLst>
      <p:ext uri="{BB962C8B-B14F-4D97-AF65-F5344CB8AC3E}">
        <p14:creationId xmlns:p14="http://schemas.microsoft.com/office/powerpoint/2010/main" val="176988041"/>
      </p:ext>
    </p:extLst>
  </p:cSld>
  <p:clrMap bg1="lt1" tx1="dk1" bg2="lt2" tx2="dk2" accent1="accent1" accent2="accent2" accent3="accent3" accent4="accent4" accent5="accent5" accent6="accent6" hlink="hlink" folHlink="folHlink"/>
  <p:sldLayoutIdLst>
    <p:sldLayoutId id="2147483794"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1" r:id="rId12"/>
  </p:sldLayoutIdLst>
  <p:hf hdr="0" ftr="0"/>
  <p:txStyles>
    <p:titleStyle>
      <a:lvl1pPr algn="l" defTabSz="914400" rtl="0" eaLnBrk="1" latinLnBrk="0" hangingPunct="1">
        <a:lnSpc>
          <a:spcPct val="90000"/>
        </a:lnSpc>
        <a:spcBef>
          <a:spcPct val="0"/>
        </a:spcBef>
        <a:buNone/>
        <a:defRPr lang="nl-NL" sz="8000" b="1" kern="1200" spc="85" dirty="0" smtClean="0">
          <a:solidFill>
            <a:schemeClr val="bg1"/>
          </a:solidFill>
          <a:latin typeface="Work Sans" panose="00000500000000000000" pitchFamily="2" charset="0"/>
          <a:ea typeface="+mj-ea"/>
          <a:cs typeface="+mj-cs"/>
        </a:defRPr>
      </a:lvl1pPr>
    </p:titleStyle>
    <p:bodyStyle>
      <a:lvl1pPr marL="457200" indent="-457200" algn="l" defTabSz="914400" rtl="0" eaLnBrk="1" latinLnBrk="0" hangingPunct="1">
        <a:lnSpc>
          <a:spcPct val="90000"/>
        </a:lnSpc>
        <a:spcBef>
          <a:spcPts val="1000"/>
        </a:spcBef>
        <a:buSzPct val="120000"/>
        <a:buFont typeface="Arial" panose="020B0604020202020204" pitchFamily="34" charset="0"/>
        <a:buChar char="•"/>
        <a:defRPr lang="nl-NL" sz="3500" kern="1200" spc="55" dirty="0" smtClean="0">
          <a:solidFill>
            <a:schemeClr val="bg1"/>
          </a:solidFill>
          <a:latin typeface="WorkSans-Light"/>
          <a:ea typeface="+mn-ea"/>
          <a:cs typeface="+mn-cs"/>
        </a:defRPr>
      </a:lvl1pPr>
      <a:lvl2pPr marL="893763" indent="-436563"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bg1"/>
          </a:solidFill>
          <a:latin typeface="WorkSans-Light"/>
          <a:ea typeface="+mn-ea"/>
          <a:cs typeface="+mn-cs"/>
        </a:defRPr>
      </a:lvl2pPr>
      <a:lvl3pPr marL="1350963" indent="-436563"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bg1"/>
          </a:solidFill>
          <a:latin typeface="WorkSans-Light"/>
          <a:ea typeface="+mn-ea"/>
          <a:cs typeface="+mn-cs"/>
        </a:defRPr>
      </a:lvl3pPr>
      <a:lvl4pPr marL="1787525" indent="-415925"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bg1"/>
          </a:solidFill>
          <a:latin typeface="WorkSans-Light"/>
          <a:ea typeface="+mn-ea"/>
          <a:cs typeface="+mn-cs"/>
        </a:defRPr>
      </a:lvl4pPr>
      <a:lvl5pPr marL="2244725" indent="-415925" algn="l" defTabSz="914400" rtl="0" eaLnBrk="1" latinLnBrk="0" hangingPunct="1">
        <a:lnSpc>
          <a:spcPct val="90000"/>
        </a:lnSpc>
        <a:spcBef>
          <a:spcPts val="500"/>
        </a:spcBef>
        <a:buSzPct val="120000"/>
        <a:buFont typeface="Arial" panose="020B0604020202020204" pitchFamily="34" charset="0"/>
        <a:buChar char="•"/>
        <a:defRPr lang="nl-NL" sz="3500" kern="1200" spc="55" dirty="0">
          <a:solidFill>
            <a:schemeClr val="bg1"/>
          </a:solidFill>
          <a:latin typeface="WorkSans-Light"/>
          <a:ea typeface="+mn-ea"/>
          <a:cs typeface="+mn-cs"/>
        </a:defRPr>
      </a:lvl5pPr>
      <a:lvl6pPr marL="2784475" indent="-498475"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bg1"/>
          </a:solidFill>
          <a:latin typeface="WorkSans-Light"/>
          <a:ea typeface="+mn-ea"/>
          <a:cs typeface="+mn-cs"/>
        </a:defRPr>
      </a:lvl6pPr>
      <a:lvl7pPr marL="3221038" indent="-477838"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bg1"/>
          </a:solidFill>
          <a:latin typeface="WorkSans-Light"/>
          <a:ea typeface="+mn-ea"/>
          <a:cs typeface="+mn-cs"/>
        </a:defRPr>
      </a:lvl7pPr>
      <a:lvl8pPr marL="3678238" indent="-477838"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tx1"/>
          </a:solidFill>
          <a:latin typeface="WorkSans-Ligh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nl-NL" sz="3500" kern="1200" spc="55" dirty="0" smtClean="0">
          <a:solidFill>
            <a:schemeClr val="tx1"/>
          </a:solidFill>
          <a:latin typeface="WorkSans-Ligh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3">
          <p15:clr>
            <a:srgbClr val="F26B43"/>
          </p15:clr>
        </p15:guide>
        <p15:guide id="2" pos="319">
          <p15:clr>
            <a:srgbClr val="F26B43"/>
          </p15:clr>
        </p15:guide>
        <p15:guide id="3" pos="7667">
          <p15:clr>
            <a:srgbClr val="F26B43"/>
          </p15:clr>
        </p15:guide>
        <p15:guide id="4" orient="horz" pos="4224">
          <p15:clr>
            <a:srgbClr val="F26B43"/>
          </p15:clr>
        </p15:guide>
        <p15:guide id="5" orient="horz" pos="1820">
          <p15:clr>
            <a:srgbClr val="F26B43"/>
          </p15:clr>
        </p15:guide>
        <p15:guide id="6" orient="horz" pos="4814">
          <p15:clr>
            <a:srgbClr val="F26B43"/>
          </p15:clr>
        </p15:guide>
        <p15:guide id="7" orient="horz" pos="4950">
          <p15:clr>
            <a:srgbClr val="F26B43"/>
          </p15:clr>
        </p15:guide>
        <p15:guide id="8" orient="horz" pos="5267">
          <p15:clr>
            <a:srgbClr val="F26B43"/>
          </p15:clr>
        </p15:guide>
        <p15:guide id="9" pos="8665">
          <p15:clr>
            <a:srgbClr val="F26B43"/>
          </p15:clr>
        </p15:guide>
        <p15:guide id="10" pos="6669">
          <p15:clr>
            <a:srgbClr val="F26B43"/>
          </p15:clr>
        </p15:guide>
        <p15:guide id="11" pos="1317">
          <p15:clr>
            <a:srgbClr val="F26B43"/>
          </p15:clr>
        </p15:guide>
        <p15:guide id="12" orient="horz" pos="1729">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object 2">
            <a:extLst>
              <a:ext uri="{FF2B5EF4-FFF2-40B4-BE49-F238E27FC236}">
                <a16:creationId xmlns:a16="http://schemas.microsoft.com/office/drawing/2014/main" id="{1AA114AD-1815-4FCE-87F1-8B39BDB4EE24}"/>
              </a:ext>
            </a:extLst>
          </p:cNvPr>
          <p:cNvSpPr/>
          <p:nvPr userDrawn="1"/>
        </p:nvSpPr>
        <p:spPr>
          <a:xfrm flipV="1">
            <a:off x="0" y="7650508"/>
            <a:ext cx="15125699" cy="864841"/>
          </a:xfrm>
          <a:custGeom>
            <a:avLst/>
            <a:gdLst/>
            <a:ahLst/>
            <a:cxnLst/>
            <a:rect l="l" t="t" r="r" b="b"/>
            <a:pathLst>
              <a:path w="15120619" h="7785100">
                <a:moveTo>
                  <a:pt x="0" y="7784998"/>
                </a:moveTo>
                <a:lnTo>
                  <a:pt x="15120010" y="7784998"/>
                </a:lnTo>
                <a:lnTo>
                  <a:pt x="15120010" y="0"/>
                </a:lnTo>
                <a:lnTo>
                  <a:pt x="0" y="0"/>
                </a:lnTo>
                <a:lnTo>
                  <a:pt x="0" y="7784998"/>
                </a:lnTo>
                <a:close/>
              </a:path>
            </a:pathLst>
          </a:custGeom>
          <a:solidFill>
            <a:schemeClr val="tx1"/>
          </a:solidFill>
        </p:spPr>
        <p:txBody>
          <a:bodyPr wrap="square" lIns="0" tIns="0" rIns="0" bIns="0" rtlCol="0"/>
          <a:lstStyle/>
          <a:p>
            <a:endParaRPr/>
          </a:p>
        </p:txBody>
      </p:sp>
      <p:sp>
        <p:nvSpPr>
          <p:cNvPr id="2" name="Tijdelijke aanduiding voor titel 1">
            <a:extLst>
              <a:ext uri="{FF2B5EF4-FFF2-40B4-BE49-F238E27FC236}">
                <a16:creationId xmlns:a16="http://schemas.microsoft.com/office/drawing/2014/main" id="{D4EAA7D9-1B99-4CA5-9487-85EF1A730211}"/>
              </a:ext>
            </a:extLst>
          </p:cNvPr>
          <p:cNvSpPr>
            <a:spLocks noGrp="1"/>
          </p:cNvSpPr>
          <p:nvPr>
            <p:ph type="title"/>
          </p:nvPr>
        </p:nvSpPr>
        <p:spPr>
          <a:xfrm>
            <a:off x="506414" y="512763"/>
            <a:ext cx="11664949" cy="2232025"/>
          </a:xfrm>
          <a:prstGeom prst="rect">
            <a:avLst/>
          </a:prstGeom>
        </p:spPr>
        <p:txBody>
          <a:bodyPr vert="horz" lIns="91440" tIns="45720" rIns="91440" bIns="45720" rtlCol="0" anchor="b">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5AF69DD0-1894-4D69-B27A-847A9AF9F670}"/>
              </a:ext>
            </a:extLst>
          </p:cNvPr>
          <p:cNvSpPr>
            <a:spLocks noGrp="1"/>
          </p:cNvSpPr>
          <p:nvPr>
            <p:ph type="body" idx="1"/>
          </p:nvPr>
        </p:nvSpPr>
        <p:spPr>
          <a:xfrm>
            <a:off x="506414" y="2889250"/>
            <a:ext cx="13249274" cy="3816697"/>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a:p>
            <a:pPr lvl="5"/>
            <a:r>
              <a:rPr lang="nl-NL"/>
              <a:t>Zesde niveau</a:t>
            </a:r>
          </a:p>
          <a:p>
            <a:pPr lvl="6"/>
            <a:r>
              <a:rPr lang="nl-NL"/>
              <a:t>Zevende niveau</a:t>
            </a:r>
          </a:p>
        </p:txBody>
      </p:sp>
      <p:sp>
        <p:nvSpPr>
          <p:cNvPr id="4" name="Tijdelijke aanduiding voor datum 3">
            <a:extLst>
              <a:ext uri="{FF2B5EF4-FFF2-40B4-BE49-F238E27FC236}">
                <a16:creationId xmlns:a16="http://schemas.microsoft.com/office/drawing/2014/main" id="{9D04F347-20C3-4550-B16F-1D41C61F2FF4}"/>
              </a:ext>
            </a:extLst>
          </p:cNvPr>
          <p:cNvSpPr>
            <a:spLocks noGrp="1"/>
          </p:cNvSpPr>
          <p:nvPr>
            <p:ph type="dt" sz="half" idx="2"/>
          </p:nvPr>
        </p:nvSpPr>
        <p:spPr>
          <a:xfrm>
            <a:off x="505903" y="7858125"/>
            <a:ext cx="1338461" cy="503238"/>
          </a:xfrm>
          <a:prstGeom prst="rect">
            <a:avLst/>
          </a:prstGeom>
        </p:spPr>
        <p:txBody>
          <a:bodyPr vert="horz" lIns="91440" tIns="45720" rIns="91440" bIns="45720" rtlCol="0" anchor="ctr"/>
          <a:lstStyle>
            <a:lvl1pPr algn="l">
              <a:defRPr sz="1600" b="0">
                <a:solidFill>
                  <a:schemeClr val="bg1"/>
                </a:solidFill>
                <a:latin typeface="Work Sans" panose="00000500000000000000" pitchFamily="2" charset="0"/>
              </a:defRPr>
            </a:lvl1pPr>
          </a:lstStyle>
          <a:p>
            <a:fld id="{6B9D7CB6-1F68-44FC-A7B2-C1F7BF23FC7C}" type="datetime1">
              <a:rPr lang="nl-NL" smtClean="0"/>
              <a:t>14-7-2023</a:t>
            </a:fld>
            <a:endParaRPr lang="nl-NL"/>
          </a:p>
        </p:txBody>
      </p:sp>
      <p:sp>
        <p:nvSpPr>
          <p:cNvPr id="5" name="Tijdelijke aanduiding voor voettekst 4">
            <a:extLst>
              <a:ext uri="{FF2B5EF4-FFF2-40B4-BE49-F238E27FC236}">
                <a16:creationId xmlns:a16="http://schemas.microsoft.com/office/drawing/2014/main" id="{92A8116A-8819-4721-B04C-3EAE71F37A32}"/>
              </a:ext>
            </a:extLst>
          </p:cNvPr>
          <p:cNvSpPr>
            <a:spLocks noGrp="1"/>
          </p:cNvSpPr>
          <p:nvPr>
            <p:ph type="ftr" sz="quarter" idx="3"/>
          </p:nvPr>
        </p:nvSpPr>
        <p:spPr>
          <a:xfrm>
            <a:off x="2152967" y="7858125"/>
            <a:ext cx="7962583" cy="503238"/>
          </a:xfrm>
          <a:prstGeom prst="rect">
            <a:avLst/>
          </a:prstGeom>
        </p:spPr>
        <p:txBody>
          <a:bodyPr vert="horz" lIns="91440" tIns="45720" rIns="91440" bIns="45720" rtlCol="0" anchor="ctr"/>
          <a:lstStyle>
            <a:lvl1pPr algn="l">
              <a:defRPr sz="1600" b="0" u="sng">
                <a:solidFill>
                  <a:schemeClr val="bg1"/>
                </a:solidFill>
                <a:latin typeface="Work Sans" panose="00000500000000000000" pitchFamily="2" charset="0"/>
              </a:defRPr>
            </a:lvl1pPr>
          </a:lstStyle>
          <a:p>
            <a:endParaRPr lang="nl-NL"/>
          </a:p>
        </p:txBody>
      </p:sp>
      <p:sp>
        <p:nvSpPr>
          <p:cNvPr id="6" name="Tijdelijke aanduiding voor dianummer 5">
            <a:extLst>
              <a:ext uri="{FF2B5EF4-FFF2-40B4-BE49-F238E27FC236}">
                <a16:creationId xmlns:a16="http://schemas.microsoft.com/office/drawing/2014/main" id="{C5808F51-C445-4476-873C-4C80F367514B}"/>
              </a:ext>
            </a:extLst>
          </p:cNvPr>
          <p:cNvSpPr>
            <a:spLocks noGrp="1"/>
          </p:cNvSpPr>
          <p:nvPr>
            <p:ph type="sldNum" sz="quarter" idx="4"/>
          </p:nvPr>
        </p:nvSpPr>
        <p:spPr>
          <a:xfrm>
            <a:off x="13948864" y="7858125"/>
            <a:ext cx="886794" cy="503237"/>
          </a:xfrm>
          <a:prstGeom prst="rect">
            <a:avLst/>
          </a:prstGeom>
        </p:spPr>
        <p:txBody>
          <a:bodyPr vert="horz" lIns="91440" tIns="45720" rIns="91440" bIns="45720" rtlCol="0" anchor="ctr"/>
          <a:lstStyle>
            <a:lvl1pPr algn="r">
              <a:defRPr sz="1600" b="1">
                <a:solidFill>
                  <a:schemeClr val="bg1"/>
                </a:solidFill>
                <a:latin typeface="Work Sans" panose="00000500000000000000" pitchFamily="2" charset="0"/>
              </a:defRPr>
            </a:lvl1pPr>
          </a:lstStyle>
          <a:p>
            <a:fld id="{2B3E12A1-FC49-43F7-8A24-D23D4D4CE121}" type="slidenum">
              <a:rPr lang="nl-NL" smtClean="0"/>
              <a:pPr/>
              <a:t>‹nr.›</a:t>
            </a:fld>
            <a:endParaRPr lang="nl-NL"/>
          </a:p>
        </p:txBody>
      </p:sp>
      <p:sp>
        <p:nvSpPr>
          <p:cNvPr id="8" name="object 22">
            <a:extLst>
              <a:ext uri="{FF2B5EF4-FFF2-40B4-BE49-F238E27FC236}">
                <a16:creationId xmlns:a16="http://schemas.microsoft.com/office/drawing/2014/main" id="{5EC6001E-964C-46D6-982A-4F530DB392FC}"/>
              </a:ext>
            </a:extLst>
          </p:cNvPr>
          <p:cNvSpPr/>
          <p:nvPr userDrawn="1"/>
        </p:nvSpPr>
        <p:spPr>
          <a:xfrm>
            <a:off x="12171362" y="7498035"/>
            <a:ext cx="1584325" cy="274756"/>
          </a:xfrm>
          <a:prstGeom prst="rect">
            <a:avLst/>
          </a:prstGeom>
          <a:blipFill>
            <a:blip r:embed="rId15"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501657359"/>
      </p:ext>
    </p:extLst>
  </p:cSld>
  <p:clrMap bg1="lt1" tx1="dk1" bg2="lt2" tx2="dk2" accent1="accent1" accent2="accent2" accent3="accent3" accent4="accent4" accent5="accent5" accent6="accent6" hlink="hlink" folHlink="folHlink"/>
  <p:sldLayoutIdLst>
    <p:sldLayoutId id="2147483795"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99" r:id="rId13"/>
  </p:sldLayoutIdLst>
  <p:hf hdr="0" ftr="0"/>
  <p:txStyles>
    <p:titleStyle>
      <a:lvl1pPr algn="l" defTabSz="914400" rtl="0" eaLnBrk="1" latinLnBrk="0" hangingPunct="1">
        <a:lnSpc>
          <a:spcPct val="90000"/>
        </a:lnSpc>
        <a:spcBef>
          <a:spcPct val="0"/>
        </a:spcBef>
        <a:buNone/>
        <a:defRPr lang="nl-NL" sz="8000" b="1" kern="1200" spc="85" dirty="0" smtClean="0">
          <a:solidFill>
            <a:schemeClr val="tx1"/>
          </a:solidFill>
          <a:latin typeface="Work Sans" panose="00000500000000000000" pitchFamily="2" charset="0"/>
          <a:ea typeface="+mj-ea"/>
          <a:cs typeface="+mj-cs"/>
        </a:defRPr>
      </a:lvl1pPr>
    </p:titleStyle>
    <p:bodyStyle>
      <a:lvl1pPr marL="457200" indent="-457200" algn="l" defTabSz="914400" rtl="0" eaLnBrk="1" latinLnBrk="0" hangingPunct="1">
        <a:lnSpc>
          <a:spcPct val="90000"/>
        </a:lnSpc>
        <a:spcBef>
          <a:spcPts val="1000"/>
        </a:spcBef>
        <a:buSzPct val="120000"/>
        <a:buFont typeface="Arial" panose="020B0604020202020204" pitchFamily="34" charset="0"/>
        <a:buChar char="•"/>
        <a:defRPr lang="nl-NL" sz="3500" kern="1200" spc="55" dirty="0" smtClean="0">
          <a:solidFill>
            <a:schemeClr val="tx1"/>
          </a:solidFill>
          <a:latin typeface="WorkSans-Light"/>
          <a:ea typeface="+mn-ea"/>
          <a:cs typeface="+mn-cs"/>
        </a:defRPr>
      </a:lvl1pPr>
      <a:lvl2pPr marL="893763" indent="-436563"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tx1"/>
          </a:solidFill>
          <a:latin typeface="WorkSans-Light"/>
          <a:ea typeface="+mn-ea"/>
          <a:cs typeface="+mn-cs"/>
        </a:defRPr>
      </a:lvl2pPr>
      <a:lvl3pPr marL="1350963" indent="-436563"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tx1"/>
          </a:solidFill>
          <a:latin typeface="WorkSans-Light"/>
          <a:ea typeface="+mn-ea"/>
          <a:cs typeface="+mn-cs"/>
        </a:defRPr>
      </a:lvl3pPr>
      <a:lvl4pPr marL="1787525" indent="-415925"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tx1"/>
          </a:solidFill>
          <a:latin typeface="WorkSans-Light"/>
          <a:ea typeface="+mn-ea"/>
          <a:cs typeface="+mn-cs"/>
        </a:defRPr>
      </a:lvl4pPr>
      <a:lvl5pPr marL="2244725" indent="-415925" algn="l" defTabSz="914400" rtl="0" eaLnBrk="1" latinLnBrk="0" hangingPunct="1">
        <a:lnSpc>
          <a:spcPct val="90000"/>
        </a:lnSpc>
        <a:spcBef>
          <a:spcPts val="500"/>
        </a:spcBef>
        <a:buSzPct val="120000"/>
        <a:buFont typeface="Arial" panose="020B0604020202020204" pitchFamily="34" charset="0"/>
        <a:buChar char="•"/>
        <a:defRPr lang="nl-NL" sz="3500" kern="1200" spc="55" dirty="0">
          <a:solidFill>
            <a:schemeClr val="tx1"/>
          </a:solidFill>
          <a:latin typeface="WorkSans-Light"/>
          <a:ea typeface="+mn-ea"/>
          <a:cs typeface="+mn-cs"/>
        </a:defRPr>
      </a:lvl5pPr>
      <a:lvl6pPr marL="2784475" indent="-498475"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tx1"/>
          </a:solidFill>
          <a:latin typeface="WorkSans-Light"/>
          <a:ea typeface="+mn-ea"/>
          <a:cs typeface="+mn-cs"/>
        </a:defRPr>
      </a:lvl6pPr>
      <a:lvl7pPr marL="3221038" indent="-477838"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tx1"/>
          </a:solidFill>
          <a:latin typeface="WorkSans-Light"/>
          <a:ea typeface="+mn-ea"/>
          <a:cs typeface="+mn-cs"/>
        </a:defRPr>
      </a:lvl7pPr>
      <a:lvl8pPr marL="3678238" indent="-477838"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tx1"/>
          </a:solidFill>
          <a:latin typeface="WorkSans-Ligh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nl-NL" sz="3500" kern="1200" spc="55" dirty="0" smtClean="0">
          <a:solidFill>
            <a:schemeClr val="tx1"/>
          </a:solidFill>
          <a:latin typeface="WorkSans-Ligh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3">
          <p15:clr>
            <a:srgbClr val="F26B43"/>
          </p15:clr>
        </p15:guide>
        <p15:guide id="2" pos="319">
          <p15:clr>
            <a:srgbClr val="F26B43"/>
          </p15:clr>
        </p15:guide>
        <p15:guide id="3" pos="7667">
          <p15:clr>
            <a:srgbClr val="F26B43"/>
          </p15:clr>
        </p15:guide>
        <p15:guide id="4" orient="horz" pos="4224">
          <p15:clr>
            <a:srgbClr val="F26B43"/>
          </p15:clr>
        </p15:guide>
        <p15:guide id="5" orient="horz" pos="1820">
          <p15:clr>
            <a:srgbClr val="F26B43"/>
          </p15:clr>
        </p15:guide>
        <p15:guide id="6" orient="horz" pos="4814">
          <p15:clr>
            <a:srgbClr val="F26B43"/>
          </p15:clr>
        </p15:guide>
        <p15:guide id="7" orient="horz" pos="4950">
          <p15:clr>
            <a:srgbClr val="F26B43"/>
          </p15:clr>
        </p15:guide>
        <p15:guide id="8" orient="horz" pos="5267">
          <p15:clr>
            <a:srgbClr val="F26B43"/>
          </p15:clr>
        </p15:guide>
        <p15:guide id="9" pos="8665">
          <p15:clr>
            <a:srgbClr val="F26B43"/>
          </p15:clr>
        </p15:guide>
        <p15:guide id="10" pos="6669">
          <p15:clr>
            <a:srgbClr val="F26B43"/>
          </p15:clr>
        </p15:guide>
        <p15:guide id="11" pos="1317">
          <p15:clr>
            <a:srgbClr val="F26B43"/>
          </p15:clr>
        </p15:guide>
        <p15:guide id="12" orient="horz" pos="1729">
          <p15:clr>
            <a:srgbClr val="F26B43"/>
          </p15:clr>
        </p15:guide>
      </p15:sldGuideLst>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object 2">
            <a:extLst>
              <a:ext uri="{FF2B5EF4-FFF2-40B4-BE49-F238E27FC236}">
                <a16:creationId xmlns:a16="http://schemas.microsoft.com/office/drawing/2014/main" id="{AC41A388-0BCA-4B45-AE29-609F2553F9FA}"/>
              </a:ext>
            </a:extLst>
          </p:cNvPr>
          <p:cNvSpPr/>
          <p:nvPr userDrawn="1"/>
        </p:nvSpPr>
        <p:spPr>
          <a:xfrm>
            <a:off x="0" y="12"/>
            <a:ext cx="15120619" cy="7646604"/>
          </a:xfrm>
          <a:custGeom>
            <a:avLst/>
            <a:gdLst/>
            <a:ahLst/>
            <a:cxnLst/>
            <a:rect l="l" t="t" r="r" b="b"/>
            <a:pathLst>
              <a:path w="15120619" h="7785100">
                <a:moveTo>
                  <a:pt x="0" y="7784998"/>
                </a:moveTo>
                <a:lnTo>
                  <a:pt x="15120010" y="7784998"/>
                </a:lnTo>
                <a:lnTo>
                  <a:pt x="15120010" y="0"/>
                </a:lnTo>
                <a:lnTo>
                  <a:pt x="0" y="0"/>
                </a:lnTo>
                <a:lnTo>
                  <a:pt x="0" y="7784998"/>
                </a:lnTo>
                <a:close/>
              </a:path>
            </a:pathLst>
          </a:custGeom>
          <a:solidFill>
            <a:srgbClr val="00B4FF"/>
          </a:solidFill>
        </p:spPr>
        <p:txBody>
          <a:bodyPr wrap="square" lIns="0" tIns="0" rIns="0" bIns="0" rtlCol="0"/>
          <a:lstStyle/>
          <a:p>
            <a:endParaRPr/>
          </a:p>
        </p:txBody>
      </p:sp>
      <p:sp>
        <p:nvSpPr>
          <p:cNvPr id="2" name="Tijdelijke aanduiding voor titel 1">
            <a:extLst>
              <a:ext uri="{FF2B5EF4-FFF2-40B4-BE49-F238E27FC236}">
                <a16:creationId xmlns:a16="http://schemas.microsoft.com/office/drawing/2014/main" id="{D4EAA7D9-1B99-4CA5-9487-85EF1A730211}"/>
              </a:ext>
            </a:extLst>
          </p:cNvPr>
          <p:cNvSpPr>
            <a:spLocks noGrp="1"/>
          </p:cNvSpPr>
          <p:nvPr>
            <p:ph type="title"/>
          </p:nvPr>
        </p:nvSpPr>
        <p:spPr>
          <a:xfrm>
            <a:off x="506414" y="512763"/>
            <a:ext cx="11664949" cy="2232025"/>
          </a:xfrm>
          <a:prstGeom prst="rect">
            <a:avLst/>
          </a:prstGeom>
        </p:spPr>
        <p:txBody>
          <a:bodyPr vert="horz" lIns="91440" tIns="45720" rIns="91440" bIns="45720" rtlCol="0" anchor="b">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5AF69DD0-1894-4D69-B27A-847A9AF9F670}"/>
              </a:ext>
            </a:extLst>
          </p:cNvPr>
          <p:cNvSpPr>
            <a:spLocks noGrp="1"/>
          </p:cNvSpPr>
          <p:nvPr>
            <p:ph type="body" idx="1"/>
          </p:nvPr>
        </p:nvSpPr>
        <p:spPr>
          <a:xfrm>
            <a:off x="506414" y="2889250"/>
            <a:ext cx="13249274" cy="3816697"/>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a:p>
            <a:pPr lvl="5"/>
            <a:r>
              <a:rPr lang="nl-NL"/>
              <a:t>Zesde niveau</a:t>
            </a:r>
          </a:p>
          <a:p>
            <a:pPr lvl="6"/>
            <a:r>
              <a:rPr lang="nl-NL"/>
              <a:t>Zevende niveau</a:t>
            </a:r>
          </a:p>
        </p:txBody>
      </p:sp>
      <p:sp>
        <p:nvSpPr>
          <p:cNvPr id="4" name="Tijdelijke aanduiding voor datum 3">
            <a:extLst>
              <a:ext uri="{FF2B5EF4-FFF2-40B4-BE49-F238E27FC236}">
                <a16:creationId xmlns:a16="http://schemas.microsoft.com/office/drawing/2014/main" id="{9D04F347-20C3-4550-B16F-1D41C61F2FF4}"/>
              </a:ext>
            </a:extLst>
          </p:cNvPr>
          <p:cNvSpPr>
            <a:spLocks noGrp="1"/>
          </p:cNvSpPr>
          <p:nvPr>
            <p:ph type="dt" sz="half" idx="2"/>
          </p:nvPr>
        </p:nvSpPr>
        <p:spPr>
          <a:xfrm>
            <a:off x="505903" y="7858125"/>
            <a:ext cx="1338461" cy="503238"/>
          </a:xfrm>
          <a:prstGeom prst="rect">
            <a:avLst/>
          </a:prstGeom>
        </p:spPr>
        <p:txBody>
          <a:bodyPr vert="horz" lIns="91440" tIns="45720" rIns="91440" bIns="45720" rtlCol="0" anchor="ctr"/>
          <a:lstStyle>
            <a:lvl1pPr algn="l">
              <a:defRPr sz="1600" b="0">
                <a:solidFill>
                  <a:schemeClr val="tx1"/>
                </a:solidFill>
                <a:latin typeface="Work Sans" panose="00000500000000000000" pitchFamily="2" charset="0"/>
              </a:defRPr>
            </a:lvl1pPr>
          </a:lstStyle>
          <a:p>
            <a:fld id="{995556F4-9221-4C7B-9865-E9262C92C997}" type="datetime1">
              <a:rPr lang="nl-NL" smtClean="0"/>
              <a:t>14-7-2023</a:t>
            </a:fld>
            <a:endParaRPr lang="nl-NL"/>
          </a:p>
        </p:txBody>
      </p:sp>
      <p:sp>
        <p:nvSpPr>
          <p:cNvPr id="5" name="Tijdelijke aanduiding voor voettekst 4">
            <a:extLst>
              <a:ext uri="{FF2B5EF4-FFF2-40B4-BE49-F238E27FC236}">
                <a16:creationId xmlns:a16="http://schemas.microsoft.com/office/drawing/2014/main" id="{92A8116A-8819-4721-B04C-3EAE71F37A32}"/>
              </a:ext>
            </a:extLst>
          </p:cNvPr>
          <p:cNvSpPr>
            <a:spLocks noGrp="1"/>
          </p:cNvSpPr>
          <p:nvPr>
            <p:ph type="ftr" sz="quarter" idx="3"/>
          </p:nvPr>
        </p:nvSpPr>
        <p:spPr>
          <a:xfrm>
            <a:off x="2152967" y="7858125"/>
            <a:ext cx="7962583" cy="503238"/>
          </a:xfrm>
          <a:prstGeom prst="rect">
            <a:avLst/>
          </a:prstGeom>
        </p:spPr>
        <p:txBody>
          <a:bodyPr vert="horz" lIns="91440" tIns="45720" rIns="91440" bIns="45720" rtlCol="0" anchor="ctr"/>
          <a:lstStyle>
            <a:lvl1pPr algn="l">
              <a:defRPr sz="1600" b="0" u="sng">
                <a:solidFill>
                  <a:schemeClr val="tx1"/>
                </a:solidFill>
                <a:latin typeface="Work Sans" panose="00000500000000000000" pitchFamily="2" charset="0"/>
              </a:defRPr>
            </a:lvl1pPr>
          </a:lstStyle>
          <a:p>
            <a:endParaRPr lang="nl-NL"/>
          </a:p>
        </p:txBody>
      </p:sp>
      <p:sp>
        <p:nvSpPr>
          <p:cNvPr id="6" name="Tijdelijke aanduiding voor dianummer 5">
            <a:extLst>
              <a:ext uri="{FF2B5EF4-FFF2-40B4-BE49-F238E27FC236}">
                <a16:creationId xmlns:a16="http://schemas.microsoft.com/office/drawing/2014/main" id="{C5808F51-C445-4476-873C-4C80F367514B}"/>
              </a:ext>
            </a:extLst>
          </p:cNvPr>
          <p:cNvSpPr>
            <a:spLocks noGrp="1"/>
          </p:cNvSpPr>
          <p:nvPr>
            <p:ph type="sldNum" sz="quarter" idx="4"/>
          </p:nvPr>
        </p:nvSpPr>
        <p:spPr>
          <a:xfrm>
            <a:off x="13948864" y="7858125"/>
            <a:ext cx="886794" cy="503237"/>
          </a:xfrm>
          <a:prstGeom prst="rect">
            <a:avLst/>
          </a:prstGeom>
        </p:spPr>
        <p:txBody>
          <a:bodyPr vert="horz" lIns="91440" tIns="45720" rIns="91440" bIns="45720" rtlCol="0" anchor="ctr"/>
          <a:lstStyle>
            <a:lvl1pPr algn="r">
              <a:defRPr sz="1600" b="1">
                <a:solidFill>
                  <a:schemeClr val="tx1"/>
                </a:solidFill>
                <a:latin typeface="Work Sans" panose="00000500000000000000" pitchFamily="2" charset="0"/>
              </a:defRPr>
            </a:lvl1pPr>
          </a:lstStyle>
          <a:p>
            <a:fld id="{2B3E12A1-FC49-43F7-8A24-D23D4D4CE121}" type="slidenum">
              <a:rPr lang="nl-NL" smtClean="0"/>
              <a:pPr/>
              <a:t>‹nr.›</a:t>
            </a:fld>
            <a:endParaRPr lang="nl-NL"/>
          </a:p>
        </p:txBody>
      </p:sp>
      <p:grpSp>
        <p:nvGrpSpPr>
          <p:cNvPr id="11" name="Groep 10">
            <a:extLst>
              <a:ext uri="{FF2B5EF4-FFF2-40B4-BE49-F238E27FC236}">
                <a16:creationId xmlns:a16="http://schemas.microsoft.com/office/drawing/2014/main" id="{DC0231DE-5257-4C82-A8C7-FAFD47B83D22}"/>
              </a:ext>
            </a:extLst>
          </p:cNvPr>
          <p:cNvGrpSpPr/>
          <p:nvPr userDrawn="1"/>
        </p:nvGrpSpPr>
        <p:grpSpPr>
          <a:xfrm>
            <a:off x="10613558" y="7522374"/>
            <a:ext cx="3141980" cy="523875"/>
            <a:chOff x="10638828" y="7522374"/>
            <a:chExt cx="3141980" cy="523875"/>
          </a:xfrm>
        </p:grpSpPr>
        <p:sp>
          <p:nvSpPr>
            <p:cNvPr id="12" name="object 26">
              <a:extLst>
                <a:ext uri="{FF2B5EF4-FFF2-40B4-BE49-F238E27FC236}">
                  <a16:creationId xmlns:a16="http://schemas.microsoft.com/office/drawing/2014/main" id="{42A7C9B8-C13F-4FD8-9546-5CC4CB8088FF}"/>
                </a:ext>
              </a:extLst>
            </p:cNvPr>
            <p:cNvSpPr/>
            <p:nvPr/>
          </p:nvSpPr>
          <p:spPr>
            <a:xfrm>
              <a:off x="10638828" y="7522374"/>
              <a:ext cx="3141980" cy="523875"/>
            </a:xfrm>
            <a:custGeom>
              <a:avLst/>
              <a:gdLst/>
              <a:ahLst/>
              <a:cxnLst/>
              <a:rect l="l" t="t" r="r" b="b"/>
              <a:pathLst>
                <a:path w="3141980" h="523875">
                  <a:moveTo>
                    <a:pt x="0" y="523633"/>
                  </a:moveTo>
                  <a:lnTo>
                    <a:pt x="3141827" y="523633"/>
                  </a:lnTo>
                  <a:lnTo>
                    <a:pt x="3141827" y="0"/>
                  </a:lnTo>
                  <a:lnTo>
                    <a:pt x="0" y="0"/>
                  </a:lnTo>
                  <a:lnTo>
                    <a:pt x="0" y="523633"/>
                  </a:lnTo>
                  <a:close/>
                </a:path>
              </a:pathLst>
            </a:custGeom>
            <a:solidFill>
              <a:srgbClr val="000000"/>
            </a:solidFill>
          </p:spPr>
          <p:txBody>
            <a:bodyPr wrap="square" lIns="0" tIns="0" rIns="0" bIns="0" rtlCol="0"/>
            <a:lstStyle/>
            <a:p>
              <a:endParaRPr/>
            </a:p>
          </p:txBody>
        </p:sp>
        <p:sp>
          <p:nvSpPr>
            <p:cNvPr id="13" name="object 27">
              <a:extLst>
                <a:ext uri="{FF2B5EF4-FFF2-40B4-BE49-F238E27FC236}">
                  <a16:creationId xmlns:a16="http://schemas.microsoft.com/office/drawing/2014/main" id="{AFD8AD3A-C5DC-45EC-8B7F-F5776F384984}"/>
                </a:ext>
              </a:extLst>
            </p:cNvPr>
            <p:cNvSpPr/>
            <p:nvPr/>
          </p:nvSpPr>
          <p:spPr>
            <a:xfrm>
              <a:off x="10825508" y="7667699"/>
              <a:ext cx="158762" cy="205879"/>
            </a:xfrm>
            <a:prstGeom prst="rect">
              <a:avLst/>
            </a:prstGeom>
            <a:blipFill>
              <a:blip r:embed="rId14" cstate="print"/>
              <a:stretch>
                <a:fillRect/>
              </a:stretch>
            </a:blipFill>
          </p:spPr>
          <p:txBody>
            <a:bodyPr wrap="square" lIns="0" tIns="0" rIns="0" bIns="0" rtlCol="0"/>
            <a:lstStyle/>
            <a:p>
              <a:endParaRPr/>
            </a:p>
          </p:txBody>
        </p:sp>
        <p:sp>
          <p:nvSpPr>
            <p:cNvPr id="14" name="object 28">
              <a:extLst>
                <a:ext uri="{FF2B5EF4-FFF2-40B4-BE49-F238E27FC236}">
                  <a16:creationId xmlns:a16="http://schemas.microsoft.com/office/drawing/2014/main" id="{E69D4E2D-B544-49CE-93E6-F7CFEFC69FDC}"/>
                </a:ext>
              </a:extLst>
            </p:cNvPr>
            <p:cNvSpPr/>
            <p:nvPr/>
          </p:nvSpPr>
          <p:spPr>
            <a:xfrm>
              <a:off x="11139449" y="7656590"/>
              <a:ext cx="70942" cy="216992"/>
            </a:xfrm>
            <a:prstGeom prst="rect">
              <a:avLst/>
            </a:prstGeom>
            <a:blipFill>
              <a:blip r:embed="rId15" cstate="print"/>
              <a:stretch>
                <a:fillRect/>
              </a:stretch>
            </a:blipFill>
          </p:spPr>
          <p:txBody>
            <a:bodyPr wrap="square" lIns="0" tIns="0" rIns="0" bIns="0" rtlCol="0"/>
            <a:lstStyle/>
            <a:p>
              <a:endParaRPr/>
            </a:p>
          </p:txBody>
        </p:sp>
        <p:sp>
          <p:nvSpPr>
            <p:cNvPr id="15" name="object 29">
              <a:extLst>
                <a:ext uri="{FF2B5EF4-FFF2-40B4-BE49-F238E27FC236}">
                  <a16:creationId xmlns:a16="http://schemas.microsoft.com/office/drawing/2014/main" id="{ADE01AB5-0679-4679-9B0A-4AE80B959E6A}"/>
                </a:ext>
              </a:extLst>
            </p:cNvPr>
            <p:cNvSpPr/>
            <p:nvPr/>
          </p:nvSpPr>
          <p:spPr>
            <a:xfrm>
              <a:off x="11007273" y="7680430"/>
              <a:ext cx="97256" cy="196189"/>
            </a:xfrm>
            <a:prstGeom prst="rect">
              <a:avLst/>
            </a:prstGeom>
            <a:blipFill>
              <a:blip r:embed="rId16" cstate="print"/>
              <a:stretch>
                <a:fillRect/>
              </a:stretch>
            </a:blipFill>
          </p:spPr>
          <p:txBody>
            <a:bodyPr wrap="square" lIns="0" tIns="0" rIns="0" bIns="0" rtlCol="0"/>
            <a:lstStyle/>
            <a:p>
              <a:endParaRPr/>
            </a:p>
          </p:txBody>
        </p:sp>
        <p:sp>
          <p:nvSpPr>
            <p:cNvPr id="16" name="object 30">
              <a:extLst>
                <a:ext uri="{FF2B5EF4-FFF2-40B4-BE49-F238E27FC236}">
                  <a16:creationId xmlns:a16="http://schemas.microsoft.com/office/drawing/2014/main" id="{5A6DF493-C1E2-4C50-970A-81040A82EC12}"/>
                </a:ext>
              </a:extLst>
            </p:cNvPr>
            <p:cNvSpPr/>
            <p:nvPr/>
          </p:nvSpPr>
          <p:spPr>
            <a:xfrm>
              <a:off x="11245841" y="7646616"/>
              <a:ext cx="72872" cy="226949"/>
            </a:xfrm>
            <a:prstGeom prst="rect">
              <a:avLst/>
            </a:prstGeom>
            <a:blipFill>
              <a:blip r:embed="rId17" cstate="print"/>
              <a:stretch>
                <a:fillRect/>
              </a:stretch>
            </a:blipFill>
          </p:spPr>
          <p:txBody>
            <a:bodyPr wrap="square" lIns="0" tIns="0" rIns="0" bIns="0" rtlCol="0"/>
            <a:lstStyle/>
            <a:p>
              <a:endParaRPr/>
            </a:p>
          </p:txBody>
        </p:sp>
        <p:sp>
          <p:nvSpPr>
            <p:cNvPr id="17" name="object 31">
              <a:extLst>
                <a:ext uri="{FF2B5EF4-FFF2-40B4-BE49-F238E27FC236}">
                  <a16:creationId xmlns:a16="http://schemas.microsoft.com/office/drawing/2014/main" id="{73BE9EF6-03FC-4E4C-9DAA-36157EE2046A}"/>
                </a:ext>
              </a:extLst>
            </p:cNvPr>
            <p:cNvSpPr/>
            <p:nvPr/>
          </p:nvSpPr>
          <p:spPr>
            <a:xfrm>
              <a:off x="11432608" y="7646616"/>
              <a:ext cx="1224169" cy="230008"/>
            </a:xfrm>
            <a:prstGeom prst="rect">
              <a:avLst/>
            </a:prstGeom>
            <a:blipFill>
              <a:blip r:embed="rId18" cstate="print"/>
              <a:stretch>
                <a:fillRect/>
              </a:stretch>
            </a:blipFill>
          </p:spPr>
          <p:txBody>
            <a:bodyPr wrap="square" lIns="0" tIns="0" rIns="0" bIns="0" rtlCol="0"/>
            <a:lstStyle/>
            <a:p>
              <a:endParaRPr/>
            </a:p>
          </p:txBody>
        </p:sp>
        <p:sp>
          <p:nvSpPr>
            <p:cNvPr id="18" name="object 32">
              <a:extLst>
                <a:ext uri="{FF2B5EF4-FFF2-40B4-BE49-F238E27FC236}">
                  <a16:creationId xmlns:a16="http://schemas.microsoft.com/office/drawing/2014/main" id="{ABFECCE2-D91F-42C7-90A8-31BD65D272CE}"/>
                </a:ext>
              </a:extLst>
            </p:cNvPr>
            <p:cNvSpPr/>
            <p:nvPr/>
          </p:nvSpPr>
          <p:spPr>
            <a:xfrm>
              <a:off x="12771779" y="7715618"/>
              <a:ext cx="149631" cy="232752"/>
            </a:xfrm>
            <a:prstGeom prst="rect">
              <a:avLst/>
            </a:prstGeom>
            <a:blipFill>
              <a:blip r:embed="rId19" cstate="print"/>
              <a:stretch>
                <a:fillRect/>
              </a:stretch>
            </a:blipFill>
          </p:spPr>
          <p:txBody>
            <a:bodyPr wrap="square" lIns="0" tIns="0" rIns="0" bIns="0" rtlCol="0"/>
            <a:lstStyle/>
            <a:p>
              <a:endParaRPr/>
            </a:p>
          </p:txBody>
        </p:sp>
        <p:sp>
          <p:nvSpPr>
            <p:cNvPr id="19" name="object 33">
              <a:extLst>
                <a:ext uri="{FF2B5EF4-FFF2-40B4-BE49-F238E27FC236}">
                  <a16:creationId xmlns:a16="http://schemas.microsoft.com/office/drawing/2014/main" id="{60FFBA91-895E-461C-9943-B348DE8CC799}"/>
                </a:ext>
              </a:extLst>
            </p:cNvPr>
            <p:cNvSpPr/>
            <p:nvPr/>
          </p:nvSpPr>
          <p:spPr>
            <a:xfrm>
              <a:off x="12955756" y="7715628"/>
              <a:ext cx="104736" cy="157937"/>
            </a:xfrm>
            <a:prstGeom prst="rect">
              <a:avLst/>
            </a:prstGeom>
            <a:blipFill>
              <a:blip r:embed="rId20" cstate="print"/>
              <a:stretch>
                <a:fillRect/>
              </a:stretch>
            </a:blipFill>
          </p:spPr>
          <p:txBody>
            <a:bodyPr wrap="square" lIns="0" tIns="0" rIns="0" bIns="0" rtlCol="0"/>
            <a:lstStyle/>
            <a:p>
              <a:endParaRPr/>
            </a:p>
          </p:txBody>
        </p:sp>
        <p:sp>
          <p:nvSpPr>
            <p:cNvPr id="20" name="object 34">
              <a:extLst>
                <a:ext uri="{FF2B5EF4-FFF2-40B4-BE49-F238E27FC236}">
                  <a16:creationId xmlns:a16="http://schemas.microsoft.com/office/drawing/2014/main" id="{C743B7C2-A582-48F5-A28A-6121C06CA8E9}"/>
                </a:ext>
              </a:extLst>
            </p:cNvPr>
            <p:cNvSpPr/>
            <p:nvPr/>
          </p:nvSpPr>
          <p:spPr>
            <a:xfrm>
              <a:off x="13089379" y="7715615"/>
              <a:ext cx="139506" cy="160997"/>
            </a:xfrm>
            <a:prstGeom prst="rect">
              <a:avLst/>
            </a:prstGeom>
            <a:blipFill>
              <a:blip r:embed="rId21" cstate="print"/>
              <a:stretch>
                <a:fillRect/>
              </a:stretch>
            </a:blipFill>
          </p:spPr>
          <p:txBody>
            <a:bodyPr wrap="square" lIns="0" tIns="0" rIns="0" bIns="0" rtlCol="0"/>
            <a:lstStyle/>
            <a:p>
              <a:endParaRPr/>
            </a:p>
          </p:txBody>
        </p:sp>
        <p:sp>
          <p:nvSpPr>
            <p:cNvPr id="21" name="object 35">
              <a:extLst>
                <a:ext uri="{FF2B5EF4-FFF2-40B4-BE49-F238E27FC236}">
                  <a16:creationId xmlns:a16="http://schemas.microsoft.com/office/drawing/2014/main" id="{56FCF88B-A663-4A1A-A499-1269A7FC5C1E}"/>
                </a:ext>
              </a:extLst>
            </p:cNvPr>
            <p:cNvSpPr/>
            <p:nvPr/>
          </p:nvSpPr>
          <p:spPr>
            <a:xfrm>
              <a:off x="13261384" y="7716456"/>
              <a:ext cx="151853" cy="160159"/>
            </a:xfrm>
            <a:prstGeom prst="rect">
              <a:avLst/>
            </a:prstGeom>
            <a:blipFill>
              <a:blip r:embed="rId22" cstate="print"/>
              <a:stretch>
                <a:fillRect/>
              </a:stretch>
            </a:blipFill>
          </p:spPr>
          <p:txBody>
            <a:bodyPr wrap="square" lIns="0" tIns="0" rIns="0" bIns="0" rtlCol="0"/>
            <a:lstStyle/>
            <a:p>
              <a:endParaRPr/>
            </a:p>
          </p:txBody>
        </p:sp>
        <p:sp>
          <p:nvSpPr>
            <p:cNvPr id="22" name="object 36">
              <a:extLst>
                <a:ext uri="{FF2B5EF4-FFF2-40B4-BE49-F238E27FC236}">
                  <a16:creationId xmlns:a16="http://schemas.microsoft.com/office/drawing/2014/main" id="{D17B648A-CB57-45A0-8FF1-088A536464EF}"/>
                </a:ext>
              </a:extLst>
            </p:cNvPr>
            <p:cNvSpPr/>
            <p:nvPr/>
          </p:nvSpPr>
          <p:spPr>
            <a:xfrm>
              <a:off x="13440940" y="7715630"/>
              <a:ext cx="151853" cy="225005"/>
            </a:xfrm>
            <a:prstGeom prst="rect">
              <a:avLst/>
            </a:prstGeom>
            <a:blipFill>
              <a:blip r:embed="rId23" cstate="print"/>
              <a:stretch>
                <a:fillRect/>
              </a:stretch>
            </a:blipFill>
          </p:spPr>
          <p:txBody>
            <a:bodyPr wrap="square" lIns="0" tIns="0" rIns="0" bIns="0" rtlCol="0"/>
            <a:lstStyle/>
            <a:p>
              <a:endParaRPr/>
            </a:p>
          </p:txBody>
        </p:sp>
      </p:grpSp>
    </p:spTree>
    <p:extLst>
      <p:ext uri="{BB962C8B-B14F-4D97-AF65-F5344CB8AC3E}">
        <p14:creationId xmlns:p14="http://schemas.microsoft.com/office/powerpoint/2010/main" val="3428240307"/>
      </p:ext>
    </p:extLst>
  </p:cSld>
  <p:clrMap bg1="lt1" tx1="dk1" bg2="lt2" tx2="dk2" accent1="accent1" accent2="accent2" accent3="accent3" accent4="accent4" accent5="accent5" accent6="accent6" hlink="hlink" folHlink="folHlink"/>
  <p:sldLayoutIdLst>
    <p:sldLayoutId id="2147483796"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Lst>
  <p:hf hdr="0" ftr="0"/>
  <p:txStyles>
    <p:titleStyle>
      <a:lvl1pPr algn="l" defTabSz="914400" rtl="0" eaLnBrk="1" latinLnBrk="0" hangingPunct="1">
        <a:lnSpc>
          <a:spcPct val="90000"/>
        </a:lnSpc>
        <a:spcBef>
          <a:spcPct val="0"/>
        </a:spcBef>
        <a:buNone/>
        <a:defRPr lang="nl-NL" sz="8000" b="1" kern="1200" spc="85" dirty="0" smtClean="0">
          <a:solidFill>
            <a:schemeClr val="bg1"/>
          </a:solidFill>
          <a:latin typeface="Work Sans" panose="00000500000000000000" pitchFamily="2" charset="0"/>
          <a:ea typeface="+mj-ea"/>
          <a:cs typeface="+mj-cs"/>
        </a:defRPr>
      </a:lvl1pPr>
    </p:titleStyle>
    <p:bodyStyle>
      <a:lvl1pPr marL="457200" indent="-457200" algn="l" defTabSz="914400" rtl="0" eaLnBrk="1" latinLnBrk="0" hangingPunct="1">
        <a:lnSpc>
          <a:spcPct val="90000"/>
        </a:lnSpc>
        <a:spcBef>
          <a:spcPts val="1000"/>
        </a:spcBef>
        <a:buSzPct val="120000"/>
        <a:buFont typeface="Arial" panose="020B0604020202020204" pitchFamily="34" charset="0"/>
        <a:buChar char="•"/>
        <a:defRPr lang="nl-NL" sz="3500" kern="1200" spc="55" dirty="0" smtClean="0">
          <a:solidFill>
            <a:schemeClr val="bg1"/>
          </a:solidFill>
          <a:latin typeface="WorkSans-Light"/>
          <a:ea typeface="+mn-ea"/>
          <a:cs typeface="+mn-cs"/>
        </a:defRPr>
      </a:lvl1pPr>
      <a:lvl2pPr marL="893763" indent="-436563"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bg1"/>
          </a:solidFill>
          <a:latin typeface="WorkSans-Light"/>
          <a:ea typeface="+mn-ea"/>
          <a:cs typeface="+mn-cs"/>
        </a:defRPr>
      </a:lvl2pPr>
      <a:lvl3pPr marL="1350963" indent="-436563"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bg1"/>
          </a:solidFill>
          <a:latin typeface="WorkSans-Light"/>
          <a:ea typeface="+mn-ea"/>
          <a:cs typeface="+mn-cs"/>
        </a:defRPr>
      </a:lvl3pPr>
      <a:lvl4pPr marL="1787525" indent="-415925"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bg1"/>
          </a:solidFill>
          <a:latin typeface="WorkSans-Light"/>
          <a:ea typeface="+mn-ea"/>
          <a:cs typeface="+mn-cs"/>
        </a:defRPr>
      </a:lvl4pPr>
      <a:lvl5pPr marL="2244725" indent="-415925" algn="l" defTabSz="914400" rtl="0" eaLnBrk="1" latinLnBrk="0" hangingPunct="1">
        <a:lnSpc>
          <a:spcPct val="90000"/>
        </a:lnSpc>
        <a:spcBef>
          <a:spcPts val="500"/>
        </a:spcBef>
        <a:buSzPct val="120000"/>
        <a:buFont typeface="Arial" panose="020B0604020202020204" pitchFamily="34" charset="0"/>
        <a:buChar char="•"/>
        <a:defRPr lang="nl-NL" sz="3500" kern="1200" spc="55" dirty="0">
          <a:solidFill>
            <a:schemeClr val="bg1"/>
          </a:solidFill>
          <a:latin typeface="WorkSans-Light"/>
          <a:ea typeface="+mn-ea"/>
          <a:cs typeface="+mn-cs"/>
        </a:defRPr>
      </a:lvl5pPr>
      <a:lvl6pPr marL="2784475" indent="-498475"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bg1"/>
          </a:solidFill>
          <a:latin typeface="WorkSans-Light"/>
          <a:ea typeface="+mn-ea"/>
          <a:cs typeface="+mn-cs"/>
        </a:defRPr>
      </a:lvl6pPr>
      <a:lvl7pPr marL="3221038" indent="-477838"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bg1"/>
          </a:solidFill>
          <a:latin typeface="WorkSans-Light"/>
          <a:ea typeface="+mn-ea"/>
          <a:cs typeface="+mn-cs"/>
        </a:defRPr>
      </a:lvl7pPr>
      <a:lvl8pPr marL="3678238" indent="-477838"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tx1"/>
          </a:solidFill>
          <a:latin typeface="WorkSans-Ligh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nl-NL" sz="3500" kern="1200" spc="55" dirty="0" smtClean="0">
          <a:solidFill>
            <a:schemeClr val="tx1"/>
          </a:solidFill>
          <a:latin typeface="WorkSans-Ligh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3">
          <p15:clr>
            <a:srgbClr val="F26B43"/>
          </p15:clr>
        </p15:guide>
        <p15:guide id="2" pos="319">
          <p15:clr>
            <a:srgbClr val="F26B43"/>
          </p15:clr>
        </p15:guide>
        <p15:guide id="3" pos="7667">
          <p15:clr>
            <a:srgbClr val="F26B43"/>
          </p15:clr>
        </p15:guide>
        <p15:guide id="4" orient="horz" pos="4224">
          <p15:clr>
            <a:srgbClr val="F26B43"/>
          </p15:clr>
        </p15:guide>
        <p15:guide id="5" orient="horz" pos="1820">
          <p15:clr>
            <a:srgbClr val="F26B43"/>
          </p15:clr>
        </p15:guide>
        <p15:guide id="6" orient="horz" pos="4814">
          <p15:clr>
            <a:srgbClr val="F26B43"/>
          </p15:clr>
        </p15:guide>
        <p15:guide id="7" orient="horz" pos="4950">
          <p15:clr>
            <a:srgbClr val="F26B43"/>
          </p15:clr>
        </p15:guide>
        <p15:guide id="8" orient="horz" pos="5267">
          <p15:clr>
            <a:srgbClr val="F26B43"/>
          </p15:clr>
        </p15:guide>
        <p15:guide id="9" pos="8665">
          <p15:clr>
            <a:srgbClr val="F26B43"/>
          </p15:clr>
        </p15:guide>
        <p15:guide id="10" pos="6669">
          <p15:clr>
            <a:srgbClr val="F26B43"/>
          </p15:clr>
        </p15:guide>
        <p15:guide id="11" pos="1317">
          <p15:clr>
            <a:srgbClr val="F26B43"/>
          </p15:clr>
        </p15:guide>
        <p15:guide id="12" orient="horz" pos="1729">
          <p15:clr>
            <a:srgbClr val="F26B43"/>
          </p15:clr>
        </p15:guide>
      </p15:sldGuideLst>
    </p:ext>
  </p:extLst>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object 2">
            <a:extLst>
              <a:ext uri="{FF2B5EF4-FFF2-40B4-BE49-F238E27FC236}">
                <a16:creationId xmlns:a16="http://schemas.microsoft.com/office/drawing/2014/main" id="{9276AF79-DB07-4A9C-912B-B242159CCC24}"/>
              </a:ext>
            </a:extLst>
          </p:cNvPr>
          <p:cNvSpPr/>
          <p:nvPr userDrawn="1"/>
        </p:nvSpPr>
        <p:spPr>
          <a:xfrm>
            <a:off x="0" y="12"/>
            <a:ext cx="15120619" cy="7646604"/>
          </a:xfrm>
          <a:custGeom>
            <a:avLst/>
            <a:gdLst/>
            <a:ahLst/>
            <a:cxnLst/>
            <a:rect l="l" t="t" r="r" b="b"/>
            <a:pathLst>
              <a:path w="15120619" h="7785100">
                <a:moveTo>
                  <a:pt x="0" y="7784998"/>
                </a:moveTo>
                <a:lnTo>
                  <a:pt x="15120010" y="7784998"/>
                </a:lnTo>
                <a:lnTo>
                  <a:pt x="15120010" y="0"/>
                </a:lnTo>
                <a:lnTo>
                  <a:pt x="0" y="0"/>
                </a:lnTo>
                <a:lnTo>
                  <a:pt x="0" y="7784998"/>
                </a:lnTo>
                <a:close/>
              </a:path>
            </a:pathLst>
          </a:custGeom>
          <a:solidFill>
            <a:srgbClr val="00B4FF"/>
          </a:solidFill>
        </p:spPr>
        <p:txBody>
          <a:bodyPr wrap="square" lIns="0" tIns="0" rIns="0" bIns="0" rtlCol="0"/>
          <a:lstStyle/>
          <a:p>
            <a:endParaRPr/>
          </a:p>
        </p:txBody>
      </p:sp>
      <p:sp>
        <p:nvSpPr>
          <p:cNvPr id="2" name="Tijdelijke aanduiding voor titel 1">
            <a:extLst>
              <a:ext uri="{FF2B5EF4-FFF2-40B4-BE49-F238E27FC236}">
                <a16:creationId xmlns:a16="http://schemas.microsoft.com/office/drawing/2014/main" id="{D4EAA7D9-1B99-4CA5-9487-85EF1A730211}"/>
              </a:ext>
            </a:extLst>
          </p:cNvPr>
          <p:cNvSpPr>
            <a:spLocks noGrp="1"/>
          </p:cNvSpPr>
          <p:nvPr>
            <p:ph type="title"/>
          </p:nvPr>
        </p:nvSpPr>
        <p:spPr>
          <a:xfrm>
            <a:off x="506414" y="512763"/>
            <a:ext cx="11664949" cy="2232025"/>
          </a:xfrm>
          <a:prstGeom prst="rect">
            <a:avLst/>
          </a:prstGeom>
        </p:spPr>
        <p:txBody>
          <a:bodyPr vert="horz" lIns="91440" tIns="45720" rIns="91440" bIns="45720" rtlCol="0" anchor="b">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5AF69DD0-1894-4D69-B27A-847A9AF9F670}"/>
              </a:ext>
            </a:extLst>
          </p:cNvPr>
          <p:cNvSpPr>
            <a:spLocks noGrp="1"/>
          </p:cNvSpPr>
          <p:nvPr>
            <p:ph type="body" idx="1"/>
          </p:nvPr>
        </p:nvSpPr>
        <p:spPr>
          <a:xfrm>
            <a:off x="506414" y="2889250"/>
            <a:ext cx="13249274" cy="3816697"/>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a:p>
            <a:pPr lvl="5"/>
            <a:r>
              <a:rPr lang="nl-NL"/>
              <a:t>Zesde niveau</a:t>
            </a:r>
          </a:p>
          <a:p>
            <a:pPr lvl="6"/>
            <a:r>
              <a:rPr lang="nl-NL"/>
              <a:t>Zevende niveau</a:t>
            </a:r>
          </a:p>
        </p:txBody>
      </p:sp>
      <p:sp>
        <p:nvSpPr>
          <p:cNvPr id="4" name="Tijdelijke aanduiding voor datum 3">
            <a:extLst>
              <a:ext uri="{FF2B5EF4-FFF2-40B4-BE49-F238E27FC236}">
                <a16:creationId xmlns:a16="http://schemas.microsoft.com/office/drawing/2014/main" id="{9D04F347-20C3-4550-B16F-1D41C61F2FF4}"/>
              </a:ext>
            </a:extLst>
          </p:cNvPr>
          <p:cNvSpPr>
            <a:spLocks noGrp="1"/>
          </p:cNvSpPr>
          <p:nvPr>
            <p:ph type="dt" sz="half" idx="2"/>
          </p:nvPr>
        </p:nvSpPr>
        <p:spPr>
          <a:xfrm>
            <a:off x="505903" y="7858125"/>
            <a:ext cx="1338461" cy="503238"/>
          </a:xfrm>
          <a:prstGeom prst="rect">
            <a:avLst/>
          </a:prstGeom>
        </p:spPr>
        <p:txBody>
          <a:bodyPr vert="horz" lIns="91440" tIns="45720" rIns="91440" bIns="45720" rtlCol="0" anchor="ctr"/>
          <a:lstStyle>
            <a:lvl1pPr algn="l">
              <a:defRPr sz="1600" b="0">
                <a:solidFill>
                  <a:schemeClr val="tx1"/>
                </a:solidFill>
                <a:latin typeface="Work Sans" panose="00000500000000000000" pitchFamily="2" charset="0"/>
              </a:defRPr>
            </a:lvl1pPr>
          </a:lstStyle>
          <a:p>
            <a:fld id="{9F3B1C71-75F4-4A04-A35F-6EB4227FE733}" type="datetime1">
              <a:rPr lang="nl-NL" smtClean="0"/>
              <a:t>14-7-2023</a:t>
            </a:fld>
            <a:endParaRPr lang="nl-NL"/>
          </a:p>
        </p:txBody>
      </p:sp>
      <p:sp>
        <p:nvSpPr>
          <p:cNvPr id="5" name="Tijdelijke aanduiding voor voettekst 4">
            <a:extLst>
              <a:ext uri="{FF2B5EF4-FFF2-40B4-BE49-F238E27FC236}">
                <a16:creationId xmlns:a16="http://schemas.microsoft.com/office/drawing/2014/main" id="{92A8116A-8819-4721-B04C-3EAE71F37A32}"/>
              </a:ext>
            </a:extLst>
          </p:cNvPr>
          <p:cNvSpPr>
            <a:spLocks noGrp="1"/>
          </p:cNvSpPr>
          <p:nvPr>
            <p:ph type="ftr" sz="quarter" idx="3"/>
          </p:nvPr>
        </p:nvSpPr>
        <p:spPr>
          <a:xfrm>
            <a:off x="2152967" y="7858125"/>
            <a:ext cx="7962583" cy="503238"/>
          </a:xfrm>
          <a:prstGeom prst="rect">
            <a:avLst/>
          </a:prstGeom>
        </p:spPr>
        <p:txBody>
          <a:bodyPr vert="horz" lIns="91440" tIns="45720" rIns="91440" bIns="45720" rtlCol="0" anchor="ctr"/>
          <a:lstStyle>
            <a:lvl1pPr algn="l">
              <a:defRPr sz="1600" b="0" u="sng">
                <a:solidFill>
                  <a:schemeClr val="tx1"/>
                </a:solidFill>
                <a:latin typeface="Work Sans" panose="00000500000000000000" pitchFamily="2" charset="0"/>
              </a:defRPr>
            </a:lvl1pPr>
          </a:lstStyle>
          <a:p>
            <a:endParaRPr lang="nl-NL"/>
          </a:p>
        </p:txBody>
      </p:sp>
      <p:sp>
        <p:nvSpPr>
          <p:cNvPr id="6" name="Tijdelijke aanduiding voor dianummer 5">
            <a:extLst>
              <a:ext uri="{FF2B5EF4-FFF2-40B4-BE49-F238E27FC236}">
                <a16:creationId xmlns:a16="http://schemas.microsoft.com/office/drawing/2014/main" id="{C5808F51-C445-4476-873C-4C80F367514B}"/>
              </a:ext>
            </a:extLst>
          </p:cNvPr>
          <p:cNvSpPr>
            <a:spLocks noGrp="1"/>
          </p:cNvSpPr>
          <p:nvPr>
            <p:ph type="sldNum" sz="quarter" idx="4"/>
          </p:nvPr>
        </p:nvSpPr>
        <p:spPr>
          <a:xfrm>
            <a:off x="13948864" y="7858125"/>
            <a:ext cx="886794" cy="503237"/>
          </a:xfrm>
          <a:prstGeom prst="rect">
            <a:avLst/>
          </a:prstGeom>
        </p:spPr>
        <p:txBody>
          <a:bodyPr vert="horz" lIns="91440" tIns="45720" rIns="91440" bIns="45720" rtlCol="0" anchor="ctr"/>
          <a:lstStyle>
            <a:lvl1pPr algn="r">
              <a:defRPr sz="1600" b="1">
                <a:solidFill>
                  <a:schemeClr val="tx1"/>
                </a:solidFill>
                <a:latin typeface="Work Sans" panose="00000500000000000000" pitchFamily="2" charset="0"/>
              </a:defRPr>
            </a:lvl1pPr>
          </a:lstStyle>
          <a:p>
            <a:fld id="{2B3E12A1-FC49-43F7-8A24-D23D4D4CE121}" type="slidenum">
              <a:rPr lang="nl-NL" smtClean="0"/>
              <a:pPr/>
              <a:t>‹nr.›</a:t>
            </a:fld>
            <a:endParaRPr lang="nl-NL"/>
          </a:p>
        </p:txBody>
      </p:sp>
      <p:grpSp>
        <p:nvGrpSpPr>
          <p:cNvPr id="11" name="Groep 10">
            <a:extLst>
              <a:ext uri="{FF2B5EF4-FFF2-40B4-BE49-F238E27FC236}">
                <a16:creationId xmlns:a16="http://schemas.microsoft.com/office/drawing/2014/main" id="{DC0231DE-5257-4C82-A8C7-FAFD47B83D22}"/>
              </a:ext>
            </a:extLst>
          </p:cNvPr>
          <p:cNvGrpSpPr/>
          <p:nvPr userDrawn="1"/>
        </p:nvGrpSpPr>
        <p:grpSpPr>
          <a:xfrm>
            <a:off x="12171363" y="7503039"/>
            <a:ext cx="1584326" cy="251278"/>
            <a:chOff x="10638828" y="7522374"/>
            <a:chExt cx="3141980" cy="523875"/>
          </a:xfrm>
        </p:grpSpPr>
        <p:sp>
          <p:nvSpPr>
            <p:cNvPr id="12" name="object 26">
              <a:extLst>
                <a:ext uri="{FF2B5EF4-FFF2-40B4-BE49-F238E27FC236}">
                  <a16:creationId xmlns:a16="http://schemas.microsoft.com/office/drawing/2014/main" id="{42A7C9B8-C13F-4FD8-9546-5CC4CB8088FF}"/>
                </a:ext>
              </a:extLst>
            </p:cNvPr>
            <p:cNvSpPr/>
            <p:nvPr/>
          </p:nvSpPr>
          <p:spPr>
            <a:xfrm>
              <a:off x="10638828" y="7522374"/>
              <a:ext cx="3141980" cy="523875"/>
            </a:xfrm>
            <a:custGeom>
              <a:avLst/>
              <a:gdLst/>
              <a:ahLst/>
              <a:cxnLst/>
              <a:rect l="l" t="t" r="r" b="b"/>
              <a:pathLst>
                <a:path w="3141980" h="523875">
                  <a:moveTo>
                    <a:pt x="0" y="523633"/>
                  </a:moveTo>
                  <a:lnTo>
                    <a:pt x="3141827" y="523633"/>
                  </a:lnTo>
                  <a:lnTo>
                    <a:pt x="3141827" y="0"/>
                  </a:lnTo>
                  <a:lnTo>
                    <a:pt x="0" y="0"/>
                  </a:lnTo>
                  <a:lnTo>
                    <a:pt x="0" y="523633"/>
                  </a:lnTo>
                  <a:close/>
                </a:path>
              </a:pathLst>
            </a:custGeom>
            <a:solidFill>
              <a:srgbClr val="000000"/>
            </a:solidFill>
          </p:spPr>
          <p:txBody>
            <a:bodyPr wrap="square" lIns="0" tIns="0" rIns="0" bIns="0" rtlCol="0"/>
            <a:lstStyle/>
            <a:p>
              <a:endParaRPr/>
            </a:p>
          </p:txBody>
        </p:sp>
        <p:sp>
          <p:nvSpPr>
            <p:cNvPr id="13" name="object 27">
              <a:extLst>
                <a:ext uri="{FF2B5EF4-FFF2-40B4-BE49-F238E27FC236}">
                  <a16:creationId xmlns:a16="http://schemas.microsoft.com/office/drawing/2014/main" id="{AFD8AD3A-C5DC-45EC-8B7F-F5776F384984}"/>
                </a:ext>
              </a:extLst>
            </p:cNvPr>
            <p:cNvSpPr/>
            <p:nvPr/>
          </p:nvSpPr>
          <p:spPr>
            <a:xfrm>
              <a:off x="10825508" y="7667699"/>
              <a:ext cx="158762" cy="205879"/>
            </a:xfrm>
            <a:prstGeom prst="rect">
              <a:avLst/>
            </a:prstGeom>
            <a:blipFill>
              <a:blip r:embed="rId14" cstate="print"/>
              <a:stretch>
                <a:fillRect/>
              </a:stretch>
            </a:blipFill>
          </p:spPr>
          <p:txBody>
            <a:bodyPr wrap="square" lIns="0" tIns="0" rIns="0" bIns="0" rtlCol="0"/>
            <a:lstStyle/>
            <a:p>
              <a:endParaRPr/>
            </a:p>
          </p:txBody>
        </p:sp>
        <p:sp>
          <p:nvSpPr>
            <p:cNvPr id="14" name="object 28">
              <a:extLst>
                <a:ext uri="{FF2B5EF4-FFF2-40B4-BE49-F238E27FC236}">
                  <a16:creationId xmlns:a16="http://schemas.microsoft.com/office/drawing/2014/main" id="{E69D4E2D-B544-49CE-93E6-F7CFEFC69FDC}"/>
                </a:ext>
              </a:extLst>
            </p:cNvPr>
            <p:cNvSpPr/>
            <p:nvPr/>
          </p:nvSpPr>
          <p:spPr>
            <a:xfrm>
              <a:off x="11139449" y="7656590"/>
              <a:ext cx="70942" cy="216992"/>
            </a:xfrm>
            <a:prstGeom prst="rect">
              <a:avLst/>
            </a:prstGeom>
            <a:blipFill>
              <a:blip r:embed="rId15" cstate="print"/>
              <a:stretch>
                <a:fillRect/>
              </a:stretch>
            </a:blipFill>
          </p:spPr>
          <p:txBody>
            <a:bodyPr wrap="square" lIns="0" tIns="0" rIns="0" bIns="0" rtlCol="0"/>
            <a:lstStyle/>
            <a:p>
              <a:endParaRPr/>
            </a:p>
          </p:txBody>
        </p:sp>
        <p:sp>
          <p:nvSpPr>
            <p:cNvPr id="15" name="object 29">
              <a:extLst>
                <a:ext uri="{FF2B5EF4-FFF2-40B4-BE49-F238E27FC236}">
                  <a16:creationId xmlns:a16="http://schemas.microsoft.com/office/drawing/2014/main" id="{ADE01AB5-0679-4679-9B0A-4AE80B959E6A}"/>
                </a:ext>
              </a:extLst>
            </p:cNvPr>
            <p:cNvSpPr/>
            <p:nvPr/>
          </p:nvSpPr>
          <p:spPr>
            <a:xfrm>
              <a:off x="11007273" y="7680430"/>
              <a:ext cx="97256" cy="196189"/>
            </a:xfrm>
            <a:prstGeom prst="rect">
              <a:avLst/>
            </a:prstGeom>
            <a:blipFill>
              <a:blip r:embed="rId16" cstate="print"/>
              <a:stretch>
                <a:fillRect/>
              </a:stretch>
            </a:blipFill>
          </p:spPr>
          <p:txBody>
            <a:bodyPr wrap="square" lIns="0" tIns="0" rIns="0" bIns="0" rtlCol="0"/>
            <a:lstStyle/>
            <a:p>
              <a:endParaRPr/>
            </a:p>
          </p:txBody>
        </p:sp>
        <p:sp>
          <p:nvSpPr>
            <p:cNvPr id="16" name="object 30">
              <a:extLst>
                <a:ext uri="{FF2B5EF4-FFF2-40B4-BE49-F238E27FC236}">
                  <a16:creationId xmlns:a16="http://schemas.microsoft.com/office/drawing/2014/main" id="{5A6DF493-C1E2-4C50-970A-81040A82EC12}"/>
                </a:ext>
              </a:extLst>
            </p:cNvPr>
            <p:cNvSpPr/>
            <p:nvPr/>
          </p:nvSpPr>
          <p:spPr>
            <a:xfrm>
              <a:off x="11245841" y="7646616"/>
              <a:ext cx="72872" cy="226949"/>
            </a:xfrm>
            <a:prstGeom prst="rect">
              <a:avLst/>
            </a:prstGeom>
            <a:blipFill>
              <a:blip r:embed="rId17" cstate="print"/>
              <a:stretch>
                <a:fillRect/>
              </a:stretch>
            </a:blipFill>
          </p:spPr>
          <p:txBody>
            <a:bodyPr wrap="square" lIns="0" tIns="0" rIns="0" bIns="0" rtlCol="0"/>
            <a:lstStyle/>
            <a:p>
              <a:endParaRPr/>
            </a:p>
          </p:txBody>
        </p:sp>
        <p:sp>
          <p:nvSpPr>
            <p:cNvPr id="17" name="object 31">
              <a:extLst>
                <a:ext uri="{FF2B5EF4-FFF2-40B4-BE49-F238E27FC236}">
                  <a16:creationId xmlns:a16="http://schemas.microsoft.com/office/drawing/2014/main" id="{73BE9EF6-03FC-4E4C-9DAA-36157EE2046A}"/>
                </a:ext>
              </a:extLst>
            </p:cNvPr>
            <p:cNvSpPr/>
            <p:nvPr/>
          </p:nvSpPr>
          <p:spPr>
            <a:xfrm>
              <a:off x="11432608" y="7646616"/>
              <a:ext cx="1224169" cy="230008"/>
            </a:xfrm>
            <a:prstGeom prst="rect">
              <a:avLst/>
            </a:prstGeom>
            <a:blipFill>
              <a:blip r:embed="rId18" cstate="print"/>
              <a:stretch>
                <a:fillRect/>
              </a:stretch>
            </a:blipFill>
          </p:spPr>
          <p:txBody>
            <a:bodyPr wrap="square" lIns="0" tIns="0" rIns="0" bIns="0" rtlCol="0"/>
            <a:lstStyle/>
            <a:p>
              <a:endParaRPr/>
            </a:p>
          </p:txBody>
        </p:sp>
        <p:sp>
          <p:nvSpPr>
            <p:cNvPr id="18" name="object 32">
              <a:extLst>
                <a:ext uri="{FF2B5EF4-FFF2-40B4-BE49-F238E27FC236}">
                  <a16:creationId xmlns:a16="http://schemas.microsoft.com/office/drawing/2014/main" id="{ABFECCE2-D91F-42C7-90A8-31BD65D272CE}"/>
                </a:ext>
              </a:extLst>
            </p:cNvPr>
            <p:cNvSpPr/>
            <p:nvPr/>
          </p:nvSpPr>
          <p:spPr>
            <a:xfrm>
              <a:off x="12771779" y="7715618"/>
              <a:ext cx="149631" cy="232752"/>
            </a:xfrm>
            <a:prstGeom prst="rect">
              <a:avLst/>
            </a:prstGeom>
            <a:blipFill>
              <a:blip r:embed="rId19" cstate="print"/>
              <a:stretch>
                <a:fillRect/>
              </a:stretch>
            </a:blipFill>
          </p:spPr>
          <p:txBody>
            <a:bodyPr wrap="square" lIns="0" tIns="0" rIns="0" bIns="0" rtlCol="0"/>
            <a:lstStyle/>
            <a:p>
              <a:endParaRPr/>
            </a:p>
          </p:txBody>
        </p:sp>
        <p:sp>
          <p:nvSpPr>
            <p:cNvPr id="19" name="object 33">
              <a:extLst>
                <a:ext uri="{FF2B5EF4-FFF2-40B4-BE49-F238E27FC236}">
                  <a16:creationId xmlns:a16="http://schemas.microsoft.com/office/drawing/2014/main" id="{60FFBA91-895E-461C-9943-B348DE8CC799}"/>
                </a:ext>
              </a:extLst>
            </p:cNvPr>
            <p:cNvSpPr/>
            <p:nvPr/>
          </p:nvSpPr>
          <p:spPr>
            <a:xfrm>
              <a:off x="12955756" y="7715628"/>
              <a:ext cx="104736" cy="157937"/>
            </a:xfrm>
            <a:prstGeom prst="rect">
              <a:avLst/>
            </a:prstGeom>
            <a:blipFill>
              <a:blip r:embed="rId20" cstate="print"/>
              <a:stretch>
                <a:fillRect/>
              </a:stretch>
            </a:blipFill>
          </p:spPr>
          <p:txBody>
            <a:bodyPr wrap="square" lIns="0" tIns="0" rIns="0" bIns="0" rtlCol="0"/>
            <a:lstStyle/>
            <a:p>
              <a:endParaRPr/>
            </a:p>
          </p:txBody>
        </p:sp>
        <p:sp>
          <p:nvSpPr>
            <p:cNvPr id="20" name="object 34">
              <a:extLst>
                <a:ext uri="{FF2B5EF4-FFF2-40B4-BE49-F238E27FC236}">
                  <a16:creationId xmlns:a16="http://schemas.microsoft.com/office/drawing/2014/main" id="{C743B7C2-A582-48F5-A28A-6121C06CA8E9}"/>
                </a:ext>
              </a:extLst>
            </p:cNvPr>
            <p:cNvSpPr/>
            <p:nvPr/>
          </p:nvSpPr>
          <p:spPr>
            <a:xfrm>
              <a:off x="13089379" y="7715615"/>
              <a:ext cx="139506" cy="160997"/>
            </a:xfrm>
            <a:prstGeom prst="rect">
              <a:avLst/>
            </a:prstGeom>
            <a:blipFill>
              <a:blip r:embed="rId21" cstate="print"/>
              <a:stretch>
                <a:fillRect/>
              </a:stretch>
            </a:blipFill>
          </p:spPr>
          <p:txBody>
            <a:bodyPr wrap="square" lIns="0" tIns="0" rIns="0" bIns="0" rtlCol="0"/>
            <a:lstStyle/>
            <a:p>
              <a:endParaRPr/>
            </a:p>
          </p:txBody>
        </p:sp>
        <p:sp>
          <p:nvSpPr>
            <p:cNvPr id="21" name="object 35">
              <a:extLst>
                <a:ext uri="{FF2B5EF4-FFF2-40B4-BE49-F238E27FC236}">
                  <a16:creationId xmlns:a16="http://schemas.microsoft.com/office/drawing/2014/main" id="{56FCF88B-A663-4A1A-A499-1269A7FC5C1E}"/>
                </a:ext>
              </a:extLst>
            </p:cNvPr>
            <p:cNvSpPr/>
            <p:nvPr/>
          </p:nvSpPr>
          <p:spPr>
            <a:xfrm>
              <a:off x="13261384" y="7716456"/>
              <a:ext cx="151853" cy="160159"/>
            </a:xfrm>
            <a:prstGeom prst="rect">
              <a:avLst/>
            </a:prstGeom>
            <a:blipFill>
              <a:blip r:embed="rId22" cstate="print"/>
              <a:stretch>
                <a:fillRect/>
              </a:stretch>
            </a:blipFill>
          </p:spPr>
          <p:txBody>
            <a:bodyPr wrap="square" lIns="0" tIns="0" rIns="0" bIns="0" rtlCol="0"/>
            <a:lstStyle/>
            <a:p>
              <a:endParaRPr/>
            </a:p>
          </p:txBody>
        </p:sp>
        <p:sp>
          <p:nvSpPr>
            <p:cNvPr id="22" name="object 36">
              <a:extLst>
                <a:ext uri="{FF2B5EF4-FFF2-40B4-BE49-F238E27FC236}">
                  <a16:creationId xmlns:a16="http://schemas.microsoft.com/office/drawing/2014/main" id="{D17B648A-CB57-45A0-8FF1-088A536464EF}"/>
                </a:ext>
              </a:extLst>
            </p:cNvPr>
            <p:cNvSpPr/>
            <p:nvPr/>
          </p:nvSpPr>
          <p:spPr>
            <a:xfrm>
              <a:off x="13440940" y="7715630"/>
              <a:ext cx="151853" cy="225005"/>
            </a:xfrm>
            <a:prstGeom prst="rect">
              <a:avLst/>
            </a:prstGeom>
            <a:blipFill>
              <a:blip r:embed="rId23" cstate="print"/>
              <a:stretch>
                <a:fillRect/>
              </a:stretch>
            </a:blipFill>
          </p:spPr>
          <p:txBody>
            <a:bodyPr wrap="square" lIns="0" tIns="0" rIns="0" bIns="0" rtlCol="0"/>
            <a:lstStyle/>
            <a:p>
              <a:endParaRPr/>
            </a:p>
          </p:txBody>
        </p:sp>
      </p:grpSp>
    </p:spTree>
    <p:extLst>
      <p:ext uri="{BB962C8B-B14F-4D97-AF65-F5344CB8AC3E}">
        <p14:creationId xmlns:p14="http://schemas.microsoft.com/office/powerpoint/2010/main" val="4054212218"/>
      </p:ext>
    </p:extLst>
  </p:cSld>
  <p:clrMap bg1="lt1" tx1="dk1" bg2="lt2" tx2="dk2" accent1="accent1" accent2="accent2" accent3="accent3" accent4="accent4" accent5="accent5" accent6="accent6" hlink="hlink" folHlink="folHlink"/>
  <p:sldLayoutIdLst>
    <p:sldLayoutId id="2147483797"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Lst>
  <p:hf hdr="0" ftr="0"/>
  <p:txStyles>
    <p:titleStyle>
      <a:lvl1pPr algn="l" defTabSz="914400" rtl="0" eaLnBrk="1" latinLnBrk="0" hangingPunct="1">
        <a:lnSpc>
          <a:spcPct val="90000"/>
        </a:lnSpc>
        <a:spcBef>
          <a:spcPct val="0"/>
        </a:spcBef>
        <a:buNone/>
        <a:defRPr lang="nl-NL" sz="8000" b="1" kern="1200" spc="85" dirty="0" smtClean="0">
          <a:solidFill>
            <a:schemeClr val="bg1"/>
          </a:solidFill>
          <a:latin typeface="Work Sans" panose="00000500000000000000" pitchFamily="2" charset="0"/>
          <a:ea typeface="+mj-ea"/>
          <a:cs typeface="+mj-cs"/>
        </a:defRPr>
      </a:lvl1pPr>
    </p:titleStyle>
    <p:bodyStyle>
      <a:lvl1pPr marL="457200" indent="-457200" algn="l" defTabSz="914400" rtl="0" eaLnBrk="1" latinLnBrk="0" hangingPunct="1">
        <a:lnSpc>
          <a:spcPct val="90000"/>
        </a:lnSpc>
        <a:spcBef>
          <a:spcPts val="1000"/>
        </a:spcBef>
        <a:buSzPct val="120000"/>
        <a:buFont typeface="Arial" panose="020B0604020202020204" pitchFamily="34" charset="0"/>
        <a:buChar char="•"/>
        <a:defRPr lang="nl-NL" sz="3500" kern="1200" spc="55" dirty="0" smtClean="0">
          <a:solidFill>
            <a:schemeClr val="bg1"/>
          </a:solidFill>
          <a:latin typeface="WorkSans-Light"/>
          <a:ea typeface="+mn-ea"/>
          <a:cs typeface="+mn-cs"/>
        </a:defRPr>
      </a:lvl1pPr>
      <a:lvl2pPr marL="893763" indent="-436563"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bg1"/>
          </a:solidFill>
          <a:latin typeface="WorkSans-Light"/>
          <a:ea typeface="+mn-ea"/>
          <a:cs typeface="+mn-cs"/>
        </a:defRPr>
      </a:lvl2pPr>
      <a:lvl3pPr marL="1350963" indent="-436563"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bg1"/>
          </a:solidFill>
          <a:latin typeface="WorkSans-Light"/>
          <a:ea typeface="+mn-ea"/>
          <a:cs typeface="+mn-cs"/>
        </a:defRPr>
      </a:lvl3pPr>
      <a:lvl4pPr marL="1787525" indent="-415925"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bg1"/>
          </a:solidFill>
          <a:latin typeface="WorkSans-Light"/>
          <a:ea typeface="+mn-ea"/>
          <a:cs typeface="+mn-cs"/>
        </a:defRPr>
      </a:lvl4pPr>
      <a:lvl5pPr marL="2244725" indent="-415925" algn="l" defTabSz="914400" rtl="0" eaLnBrk="1" latinLnBrk="0" hangingPunct="1">
        <a:lnSpc>
          <a:spcPct val="90000"/>
        </a:lnSpc>
        <a:spcBef>
          <a:spcPts val="500"/>
        </a:spcBef>
        <a:buSzPct val="120000"/>
        <a:buFont typeface="Arial" panose="020B0604020202020204" pitchFamily="34" charset="0"/>
        <a:buChar char="•"/>
        <a:defRPr lang="nl-NL" sz="3500" kern="1200" spc="55" dirty="0">
          <a:solidFill>
            <a:schemeClr val="bg1"/>
          </a:solidFill>
          <a:latin typeface="WorkSans-Light"/>
          <a:ea typeface="+mn-ea"/>
          <a:cs typeface="+mn-cs"/>
        </a:defRPr>
      </a:lvl5pPr>
      <a:lvl6pPr marL="2784475" indent="-498475"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bg1"/>
          </a:solidFill>
          <a:latin typeface="WorkSans-Light"/>
          <a:ea typeface="+mn-ea"/>
          <a:cs typeface="+mn-cs"/>
        </a:defRPr>
      </a:lvl6pPr>
      <a:lvl7pPr marL="3221038" indent="-477838"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bg1"/>
          </a:solidFill>
          <a:latin typeface="WorkSans-Light"/>
          <a:ea typeface="+mn-ea"/>
          <a:cs typeface="+mn-cs"/>
        </a:defRPr>
      </a:lvl7pPr>
      <a:lvl8pPr marL="3678238" indent="-477838"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tx1"/>
          </a:solidFill>
          <a:latin typeface="WorkSans-Ligh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nl-NL" sz="3500" kern="1200" spc="55" dirty="0" smtClean="0">
          <a:solidFill>
            <a:schemeClr val="tx1"/>
          </a:solidFill>
          <a:latin typeface="WorkSans-Ligh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3">
          <p15:clr>
            <a:srgbClr val="F26B43"/>
          </p15:clr>
        </p15:guide>
        <p15:guide id="2" pos="319">
          <p15:clr>
            <a:srgbClr val="F26B43"/>
          </p15:clr>
        </p15:guide>
        <p15:guide id="3" pos="7667">
          <p15:clr>
            <a:srgbClr val="F26B43"/>
          </p15:clr>
        </p15:guide>
        <p15:guide id="4" orient="horz" pos="4224">
          <p15:clr>
            <a:srgbClr val="F26B43"/>
          </p15:clr>
        </p15:guide>
        <p15:guide id="5" orient="horz" pos="1820">
          <p15:clr>
            <a:srgbClr val="F26B43"/>
          </p15:clr>
        </p15:guide>
        <p15:guide id="6" orient="horz" pos="4814">
          <p15:clr>
            <a:srgbClr val="F26B43"/>
          </p15:clr>
        </p15:guide>
        <p15:guide id="7" orient="horz" pos="4950">
          <p15:clr>
            <a:srgbClr val="F26B43"/>
          </p15:clr>
        </p15:guide>
        <p15:guide id="8" orient="horz" pos="5267">
          <p15:clr>
            <a:srgbClr val="F26B43"/>
          </p15:clr>
        </p15:guide>
        <p15:guide id="9" pos="8665">
          <p15:clr>
            <a:srgbClr val="F26B43"/>
          </p15:clr>
        </p15:guide>
        <p15:guide id="10" pos="6669">
          <p15:clr>
            <a:srgbClr val="F26B43"/>
          </p15:clr>
        </p15:guide>
        <p15:guide id="11" pos="1317">
          <p15:clr>
            <a:srgbClr val="F26B43"/>
          </p15:clr>
        </p15:guide>
        <p15:guide id="12" orient="horz" pos="1729">
          <p15:clr>
            <a:srgbClr val="F26B43"/>
          </p15:clr>
        </p15:guide>
      </p15:sldGuideLst>
    </p:ext>
  </p:extLst>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object 2">
            <a:extLst>
              <a:ext uri="{FF2B5EF4-FFF2-40B4-BE49-F238E27FC236}">
                <a16:creationId xmlns:a16="http://schemas.microsoft.com/office/drawing/2014/main" id="{1AA114AD-1815-4FCE-87F1-8B39BDB4EE24}"/>
              </a:ext>
            </a:extLst>
          </p:cNvPr>
          <p:cNvSpPr/>
          <p:nvPr userDrawn="1"/>
        </p:nvSpPr>
        <p:spPr>
          <a:xfrm flipV="1">
            <a:off x="0" y="7650508"/>
            <a:ext cx="15125699" cy="864841"/>
          </a:xfrm>
          <a:custGeom>
            <a:avLst/>
            <a:gdLst/>
            <a:ahLst/>
            <a:cxnLst/>
            <a:rect l="l" t="t" r="r" b="b"/>
            <a:pathLst>
              <a:path w="15120619" h="7785100">
                <a:moveTo>
                  <a:pt x="0" y="7784998"/>
                </a:moveTo>
                <a:lnTo>
                  <a:pt x="15120010" y="7784998"/>
                </a:lnTo>
                <a:lnTo>
                  <a:pt x="15120010" y="0"/>
                </a:lnTo>
                <a:lnTo>
                  <a:pt x="0" y="0"/>
                </a:lnTo>
                <a:lnTo>
                  <a:pt x="0" y="7784998"/>
                </a:lnTo>
                <a:close/>
              </a:path>
            </a:pathLst>
          </a:custGeom>
          <a:solidFill>
            <a:schemeClr val="tx1"/>
          </a:solidFill>
        </p:spPr>
        <p:txBody>
          <a:bodyPr wrap="square" lIns="0" tIns="0" rIns="0" bIns="0" rtlCol="0"/>
          <a:lstStyle/>
          <a:p>
            <a:endParaRPr/>
          </a:p>
        </p:txBody>
      </p:sp>
      <p:sp>
        <p:nvSpPr>
          <p:cNvPr id="2" name="Tijdelijke aanduiding voor titel 1">
            <a:extLst>
              <a:ext uri="{FF2B5EF4-FFF2-40B4-BE49-F238E27FC236}">
                <a16:creationId xmlns:a16="http://schemas.microsoft.com/office/drawing/2014/main" id="{D4EAA7D9-1B99-4CA5-9487-85EF1A730211}"/>
              </a:ext>
            </a:extLst>
          </p:cNvPr>
          <p:cNvSpPr>
            <a:spLocks noGrp="1"/>
          </p:cNvSpPr>
          <p:nvPr>
            <p:ph type="title"/>
          </p:nvPr>
        </p:nvSpPr>
        <p:spPr>
          <a:xfrm>
            <a:off x="506414" y="512764"/>
            <a:ext cx="11664949" cy="720576"/>
          </a:xfrm>
          <a:prstGeom prst="rect">
            <a:avLst/>
          </a:prstGeom>
        </p:spPr>
        <p:txBody>
          <a:bodyPr vert="horz" lIns="91440" tIns="45720" rIns="91440" bIns="45720" rtlCol="0" anchor="b">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5AF69DD0-1894-4D69-B27A-847A9AF9F670}"/>
              </a:ext>
            </a:extLst>
          </p:cNvPr>
          <p:cNvSpPr>
            <a:spLocks noGrp="1"/>
          </p:cNvSpPr>
          <p:nvPr>
            <p:ph type="body" idx="1"/>
          </p:nvPr>
        </p:nvSpPr>
        <p:spPr>
          <a:xfrm>
            <a:off x="505903" y="1593379"/>
            <a:ext cx="13321643" cy="5750669"/>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a:p>
            <a:pPr lvl="5"/>
            <a:r>
              <a:rPr lang="nl-NL"/>
              <a:t>Zesde niveau</a:t>
            </a:r>
          </a:p>
          <a:p>
            <a:pPr lvl="6"/>
            <a:r>
              <a:rPr lang="nl-NL"/>
              <a:t>Zevende niveau</a:t>
            </a:r>
          </a:p>
        </p:txBody>
      </p:sp>
      <p:sp>
        <p:nvSpPr>
          <p:cNvPr id="4" name="Tijdelijke aanduiding voor datum 3">
            <a:extLst>
              <a:ext uri="{FF2B5EF4-FFF2-40B4-BE49-F238E27FC236}">
                <a16:creationId xmlns:a16="http://schemas.microsoft.com/office/drawing/2014/main" id="{9D04F347-20C3-4550-B16F-1D41C61F2FF4}"/>
              </a:ext>
            </a:extLst>
          </p:cNvPr>
          <p:cNvSpPr>
            <a:spLocks noGrp="1"/>
          </p:cNvSpPr>
          <p:nvPr>
            <p:ph type="dt" sz="half" idx="2"/>
          </p:nvPr>
        </p:nvSpPr>
        <p:spPr>
          <a:xfrm>
            <a:off x="505903" y="7858125"/>
            <a:ext cx="1338461" cy="503238"/>
          </a:xfrm>
          <a:prstGeom prst="rect">
            <a:avLst/>
          </a:prstGeom>
        </p:spPr>
        <p:txBody>
          <a:bodyPr vert="horz" lIns="91440" tIns="45720" rIns="91440" bIns="45720" rtlCol="0" anchor="ctr"/>
          <a:lstStyle>
            <a:lvl1pPr algn="l">
              <a:defRPr sz="1600" b="0">
                <a:solidFill>
                  <a:schemeClr val="bg1"/>
                </a:solidFill>
                <a:latin typeface="Work Sans" panose="00000500000000000000" pitchFamily="2" charset="0"/>
              </a:defRPr>
            </a:lvl1pPr>
          </a:lstStyle>
          <a:p>
            <a:fld id="{5025DF2D-121C-45EB-A17A-DB3D216C8144}" type="datetime1">
              <a:rPr lang="nl-NL" smtClean="0"/>
              <a:t>14-7-2023</a:t>
            </a:fld>
            <a:endParaRPr lang="nl-NL"/>
          </a:p>
        </p:txBody>
      </p:sp>
      <p:sp>
        <p:nvSpPr>
          <p:cNvPr id="5" name="Tijdelijke aanduiding voor voettekst 4">
            <a:extLst>
              <a:ext uri="{FF2B5EF4-FFF2-40B4-BE49-F238E27FC236}">
                <a16:creationId xmlns:a16="http://schemas.microsoft.com/office/drawing/2014/main" id="{92A8116A-8819-4721-B04C-3EAE71F37A32}"/>
              </a:ext>
            </a:extLst>
          </p:cNvPr>
          <p:cNvSpPr>
            <a:spLocks noGrp="1"/>
          </p:cNvSpPr>
          <p:nvPr>
            <p:ph type="ftr" sz="quarter" idx="3"/>
          </p:nvPr>
        </p:nvSpPr>
        <p:spPr>
          <a:xfrm>
            <a:off x="2152967" y="7858125"/>
            <a:ext cx="7962583" cy="503238"/>
          </a:xfrm>
          <a:prstGeom prst="rect">
            <a:avLst/>
          </a:prstGeom>
        </p:spPr>
        <p:txBody>
          <a:bodyPr vert="horz" lIns="91440" tIns="45720" rIns="91440" bIns="45720" rtlCol="0" anchor="ctr"/>
          <a:lstStyle>
            <a:lvl1pPr algn="l">
              <a:defRPr sz="1600" b="0" u="sng">
                <a:solidFill>
                  <a:schemeClr val="bg1"/>
                </a:solidFill>
                <a:latin typeface="Work Sans" panose="00000500000000000000" pitchFamily="2" charset="0"/>
              </a:defRPr>
            </a:lvl1pPr>
          </a:lstStyle>
          <a:p>
            <a:endParaRPr lang="nl-NL"/>
          </a:p>
        </p:txBody>
      </p:sp>
      <p:sp>
        <p:nvSpPr>
          <p:cNvPr id="6" name="Tijdelijke aanduiding voor dianummer 5">
            <a:extLst>
              <a:ext uri="{FF2B5EF4-FFF2-40B4-BE49-F238E27FC236}">
                <a16:creationId xmlns:a16="http://schemas.microsoft.com/office/drawing/2014/main" id="{C5808F51-C445-4476-873C-4C80F367514B}"/>
              </a:ext>
            </a:extLst>
          </p:cNvPr>
          <p:cNvSpPr>
            <a:spLocks noGrp="1"/>
          </p:cNvSpPr>
          <p:nvPr>
            <p:ph type="sldNum" sz="quarter" idx="4"/>
          </p:nvPr>
        </p:nvSpPr>
        <p:spPr>
          <a:xfrm>
            <a:off x="13948864" y="7858125"/>
            <a:ext cx="886794" cy="503237"/>
          </a:xfrm>
          <a:prstGeom prst="rect">
            <a:avLst/>
          </a:prstGeom>
        </p:spPr>
        <p:txBody>
          <a:bodyPr vert="horz" lIns="91440" tIns="45720" rIns="91440" bIns="45720" rtlCol="0" anchor="ctr"/>
          <a:lstStyle>
            <a:lvl1pPr algn="r">
              <a:defRPr sz="1600" b="1">
                <a:solidFill>
                  <a:schemeClr val="bg1"/>
                </a:solidFill>
                <a:latin typeface="Work Sans" panose="00000500000000000000" pitchFamily="2" charset="0"/>
              </a:defRPr>
            </a:lvl1pPr>
          </a:lstStyle>
          <a:p>
            <a:fld id="{2B3E12A1-FC49-43F7-8A24-D23D4D4CE121}" type="slidenum">
              <a:rPr lang="nl-NL" smtClean="0"/>
              <a:pPr/>
              <a:t>‹nr.›</a:t>
            </a:fld>
            <a:endParaRPr lang="nl-NL"/>
          </a:p>
        </p:txBody>
      </p:sp>
      <p:pic>
        <p:nvPicPr>
          <p:cNvPr id="11" name="Afbeelding 10">
            <a:extLst>
              <a:ext uri="{FF2B5EF4-FFF2-40B4-BE49-F238E27FC236}">
                <a16:creationId xmlns:a16="http://schemas.microsoft.com/office/drawing/2014/main" id="{8E207F14-C7A8-45EF-8A10-90A9AD7C0C71}"/>
              </a:ext>
            </a:extLst>
          </p:cNvPr>
          <p:cNvPicPr>
            <a:picLocks noChangeAspect="1"/>
          </p:cNvPicPr>
          <p:nvPr userDrawn="1"/>
        </p:nvPicPr>
        <p:blipFill rotWithShape="1">
          <a:blip r:embed="rId15"/>
          <a:srcRect l="5726" t="76403" r="25721" b="520"/>
          <a:stretch/>
        </p:blipFill>
        <p:spPr>
          <a:xfrm>
            <a:off x="12171364" y="7498035"/>
            <a:ext cx="1584324" cy="288032"/>
          </a:xfrm>
          <a:prstGeom prst="rect">
            <a:avLst/>
          </a:prstGeom>
        </p:spPr>
      </p:pic>
    </p:spTree>
    <p:extLst>
      <p:ext uri="{BB962C8B-B14F-4D97-AF65-F5344CB8AC3E}">
        <p14:creationId xmlns:p14="http://schemas.microsoft.com/office/powerpoint/2010/main" val="909413660"/>
      </p:ext>
    </p:extLst>
  </p:cSld>
  <p:clrMap bg1="lt1" tx1="dk1" bg2="lt2" tx2="dk2" accent1="accent1" accent2="accent2" accent3="accent3" accent4="accent4" accent5="accent5" accent6="accent6" hlink="hlink" folHlink="folHlink"/>
  <p:sldLayoutIdLst>
    <p:sldLayoutId id="2147483798" r:id="rId1"/>
    <p:sldLayoutId id="2147483800"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 id="2147483788" r:id="rId12"/>
    <p:sldLayoutId id="2147483789" r:id="rId13"/>
  </p:sldLayoutIdLst>
  <p:hf hdr="0" ftr="0"/>
  <p:txStyles>
    <p:titleStyle>
      <a:lvl1pPr algn="l" defTabSz="914400" rtl="0" eaLnBrk="1" latinLnBrk="0" hangingPunct="1">
        <a:lnSpc>
          <a:spcPct val="90000"/>
        </a:lnSpc>
        <a:spcBef>
          <a:spcPct val="0"/>
        </a:spcBef>
        <a:buNone/>
        <a:defRPr lang="nl-NL" sz="3600" b="1" kern="1200" spc="85" dirty="0" smtClean="0">
          <a:solidFill>
            <a:schemeClr val="tx1"/>
          </a:solidFill>
          <a:latin typeface="Work Sans" panose="00000500000000000000" pitchFamily="2" charset="0"/>
          <a:ea typeface="+mj-ea"/>
          <a:cs typeface="+mj-cs"/>
        </a:defRPr>
      </a:lvl1pPr>
    </p:titleStyle>
    <p:bodyStyle>
      <a:lvl1pPr marL="457200" indent="-457200" algn="l" defTabSz="914400" rtl="0" eaLnBrk="1" latinLnBrk="0" hangingPunct="1">
        <a:lnSpc>
          <a:spcPct val="90000"/>
        </a:lnSpc>
        <a:spcBef>
          <a:spcPts val="1000"/>
        </a:spcBef>
        <a:buSzPct val="120000"/>
        <a:buFont typeface="Arial" panose="020B0604020202020204" pitchFamily="34" charset="0"/>
        <a:buChar char="•"/>
        <a:defRPr lang="nl-NL" sz="3500" kern="1200" spc="55" dirty="0" smtClean="0">
          <a:solidFill>
            <a:schemeClr val="tx1"/>
          </a:solidFill>
          <a:latin typeface="WorkSans-Light"/>
          <a:ea typeface="+mn-ea"/>
          <a:cs typeface="+mn-cs"/>
        </a:defRPr>
      </a:lvl1pPr>
      <a:lvl2pPr marL="893763" indent="-436563"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tx1"/>
          </a:solidFill>
          <a:latin typeface="WorkSans-Light"/>
          <a:ea typeface="+mn-ea"/>
          <a:cs typeface="+mn-cs"/>
        </a:defRPr>
      </a:lvl2pPr>
      <a:lvl3pPr marL="1350963" indent="-436563"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tx1"/>
          </a:solidFill>
          <a:latin typeface="WorkSans-Light"/>
          <a:ea typeface="+mn-ea"/>
          <a:cs typeface="+mn-cs"/>
        </a:defRPr>
      </a:lvl3pPr>
      <a:lvl4pPr marL="1787525" indent="-415925"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tx1"/>
          </a:solidFill>
          <a:latin typeface="WorkSans-Light"/>
          <a:ea typeface="+mn-ea"/>
          <a:cs typeface="+mn-cs"/>
        </a:defRPr>
      </a:lvl4pPr>
      <a:lvl5pPr marL="2244725" indent="-415925" algn="l" defTabSz="914400" rtl="0" eaLnBrk="1" latinLnBrk="0" hangingPunct="1">
        <a:lnSpc>
          <a:spcPct val="90000"/>
        </a:lnSpc>
        <a:spcBef>
          <a:spcPts val="500"/>
        </a:spcBef>
        <a:buSzPct val="120000"/>
        <a:buFont typeface="Arial" panose="020B0604020202020204" pitchFamily="34" charset="0"/>
        <a:buChar char="•"/>
        <a:defRPr lang="nl-NL" sz="3500" kern="1200" spc="55" dirty="0">
          <a:solidFill>
            <a:schemeClr val="tx1"/>
          </a:solidFill>
          <a:latin typeface="WorkSans-Light"/>
          <a:ea typeface="+mn-ea"/>
          <a:cs typeface="+mn-cs"/>
        </a:defRPr>
      </a:lvl5pPr>
      <a:lvl6pPr marL="2784475" indent="-498475"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tx1"/>
          </a:solidFill>
          <a:latin typeface="WorkSans-Light"/>
          <a:ea typeface="+mn-ea"/>
          <a:cs typeface="+mn-cs"/>
        </a:defRPr>
      </a:lvl6pPr>
      <a:lvl7pPr marL="3221038" indent="-477838"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tx1"/>
          </a:solidFill>
          <a:latin typeface="WorkSans-Light"/>
          <a:ea typeface="+mn-ea"/>
          <a:cs typeface="+mn-cs"/>
        </a:defRPr>
      </a:lvl7pPr>
      <a:lvl8pPr marL="3678238" indent="-477838"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tx1"/>
          </a:solidFill>
          <a:latin typeface="WorkSans-Ligh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nl-NL" sz="3500" kern="1200" spc="55" dirty="0" smtClean="0">
          <a:solidFill>
            <a:schemeClr val="tx1"/>
          </a:solidFill>
          <a:latin typeface="WorkSans-Ligh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3">
          <p15:clr>
            <a:srgbClr val="F26B43"/>
          </p15:clr>
        </p15:guide>
        <p15:guide id="2" pos="319">
          <p15:clr>
            <a:srgbClr val="F26B43"/>
          </p15:clr>
        </p15:guide>
        <p15:guide id="3" pos="7667">
          <p15:clr>
            <a:srgbClr val="F26B43"/>
          </p15:clr>
        </p15:guide>
        <p15:guide id="4" orient="horz" pos="4224">
          <p15:clr>
            <a:srgbClr val="F26B43"/>
          </p15:clr>
        </p15:guide>
        <p15:guide id="5" orient="horz" pos="1820">
          <p15:clr>
            <a:srgbClr val="F26B43"/>
          </p15:clr>
        </p15:guide>
        <p15:guide id="6" orient="horz" pos="4814">
          <p15:clr>
            <a:srgbClr val="F26B43"/>
          </p15:clr>
        </p15:guide>
        <p15:guide id="7" orient="horz" pos="4950">
          <p15:clr>
            <a:srgbClr val="F26B43"/>
          </p15:clr>
        </p15:guide>
        <p15:guide id="8" orient="horz" pos="5267">
          <p15:clr>
            <a:srgbClr val="F26B43"/>
          </p15:clr>
        </p15:guide>
        <p15:guide id="9" pos="8665">
          <p15:clr>
            <a:srgbClr val="F26B43"/>
          </p15:clr>
        </p15:guide>
        <p15:guide id="10" pos="6669">
          <p15:clr>
            <a:srgbClr val="F26B43"/>
          </p15:clr>
        </p15:guide>
        <p15:guide id="11" pos="1317">
          <p15:clr>
            <a:srgbClr val="F26B43"/>
          </p15:clr>
        </p15:guide>
        <p15:guide id="12" orient="horz" pos="1729">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8.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eg"/><Relationship Id="rId1" Type="http://schemas.openxmlformats.org/officeDocument/2006/relationships/slideLayout" Target="../slideLayouts/slideLayout74.xml"/><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8.xml"/></Relationships>
</file>

<file path=ppt/slides/_rels/slide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8.xml"/></Relationships>
</file>

<file path=ppt/slides/_rels/slide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801D50-DFC6-46BB-853A-A34A8B553846}"/>
              </a:ext>
            </a:extLst>
          </p:cNvPr>
          <p:cNvSpPr>
            <a:spLocks noGrp="1"/>
          </p:cNvSpPr>
          <p:nvPr>
            <p:ph type="title"/>
          </p:nvPr>
        </p:nvSpPr>
        <p:spPr>
          <a:xfrm>
            <a:off x="505902" y="3445932"/>
            <a:ext cx="14185228" cy="1623485"/>
          </a:xfrm>
        </p:spPr>
        <p:txBody>
          <a:bodyPr>
            <a:noAutofit/>
          </a:bodyPr>
          <a:lstStyle/>
          <a:p>
            <a:br>
              <a:rPr lang="nl-NL" sz="5400" dirty="0"/>
            </a:br>
            <a:r>
              <a:rPr lang="nl-NL" sz="5400" dirty="0"/>
              <a:t>Arbeidsmarktprognoses ArbeidsmarktInZicht</a:t>
            </a:r>
            <a:br>
              <a:rPr lang="nl-NL" sz="5400" dirty="0"/>
            </a:br>
            <a:br>
              <a:rPr lang="nl-NL" sz="5400" dirty="0"/>
            </a:br>
            <a:r>
              <a:rPr lang="nl-NL" sz="2400" b="0" i="1" dirty="0"/>
              <a:t>Optionele module AIZ</a:t>
            </a:r>
            <a:br>
              <a:rPr lang="nl-NL" sz="5400" dirty="0"/>
            </a:br>
            <a:endParaRPr lang="nl-NL" sz="4000" dirty="0"/>
          </a:p>
        </p:txBody>
      </p:sp>
      <p:sp>
        <p:nvSpPr>
          <p:cNvPr id="5" name="Tijdelijke aanduiding voor dianummer 4">
            <a:extLst>
              <a:ext uri="{FF2B5EF4-FFF2-40B4-BE49-F238E27FC236}">
                <a16:creationId xmlns:a16="http://schemas.microsoft.com/office/drawing/2014/main" id="{07E8B423-BFBC-4CE6-949F-3F9331C32C98}"/>
              </a:ext>
            </a:extLst>
          </p:cNvPr>
          <p:cNvSpPr>
            <a:spLocks noGrp="1"/>
          </p:cNvSpPr>
          <p:nvPr>
            <p:ph type="sldNum" sz="quarter" idx="12"/>
          </p:nvPr>
        </p:nvSpPr>
        <p:spPr/>
        <p:txBody>
          <a:bodyPr/>
          <a:lstStyle/>
          <a:p>
            <a:fld id="{2B3E12A1-FC49-43F7-8A24-D23D4D4CE121}" type="slidenum">
              <a:rPr lang="nl-NL" smtClean="0"/>
              <a:pPr/>
              <a:t>1</a:t>
            </a:fld>
            <a:endParaRPr lang="nl-NL"/>
          </a:p>
        </p:txBody>
      </p:sp>
      <p:sp>
        <p:nvSpPr>
          <p:cNvPr id="7" name="Tijdelijke aanduiding voor tekst 6">
            <a:extLst>
              <a:ext uri="{FF2B5EF4-FFF2-40B4-BE49-F238E27FC236}">
                <a16:creationId xmlns:a16="http://schemas.microsoft.com/office/drawing/2014/main" id="{99C60E04-DBD0-4926-BF01-25DD9518F5E3}"/>
              </a:ext>
            </a:extLst>
          </p:cNvPr>
          <p:cNvSpPr>
            <a:spLocks noGrp="1"/>
          </p:cNvSpPr>
          <p:nvPr>
            <p:ph type="body" sz="quarter" idx="14"/>
          </p:nvPr>
        </p:nvSpPr>
        <p:spPr>
          <a:xfrm>
            <a:off x="505901" y="5951562"/>
            <a:ext cx="4124713" cy="1114425"/>
          </a:xfrm>
        </p:spPr>
        <p:txBody>
          <a:bodyPr>
            <a:normAutofit fontScale="92500" lnSpcReduction="10000"/>
          </a:bodyPr>
          <a:lstStyle/>
          <a:p>
            <a:r>
              <a:rPr lang="nl-NL" dirty="0"/>
              <a:t>Jeroen Meuwissen</a:t>
            </a:r>
          </a:p>
          <a:p>
            <a:r>
              <a:rPr lang="nl-NL" dirty="0"/>
              <a:t>Patrick Vonk</a:t>
            </a:r>
          </a:p>
          <a:p>
            <a:r>
              <a:rPr lang="nl-NL" dirty="0"/>
              <a:t>Douwe Grijpstra</a:t>
            </a:r>
          </a:p>
        </p:txBody>
      </p:sp>
      <p:sp>
        <p:nvSpPr>
          <p:cNvPr id="12" name="Tijdelijke aanduiding voor datum 11">
            <a:extLst>
              <a:ext uri="{FF2B5EF4-FFF2-40B4-BE49-F238E27FC236}">
                <a16:creationId xmlns:a16="http://schemas.microsoft.com/office/drawing/2014/main" id="{B76AB649-7B15-42DA-BB4F-7C376C8E22FF}"/>
              </a:ext>
            </a:extLst>
          </p:cNvPr>
          <p:cNvSpPr>
            <a:spLocks noGrp="1"/>
          </p:cNvSpPr>
          <p:nvPr>
            <p:ph type="dt" sz="half" idx="10"/>
          </p:nvPr>
        </p:nvSpPr>
        <p:spPr/>
        <p:txBody>
          <a:bodyPr/>
          <a:lstStyle/>
          <a:p>
            <a:r>
              <a:rPr lang="nl-NL" dirty="0"/>
              <a:t>juli 2023</a:t>
            </a:r>
          </a:p>
        </p:txBody>
      </p:sp>
      <p:pic>
        <p:nvPicPr>
          <p:cNvPr id="13" name="Afbeelding 12">
            <a:extLst>
              <a:ext uri="{FF2B5EF4-FFF2-40B4-BE49-F238E27FC236}">
                <a16:creationId xmlns:a16="http://schemas.microsoft.com/office/drawing/2014/main" id="{6A00E200-D3AC-3FEA-58AC-17812138A5B1}"/>
              </a:ext>
            </a:extLst>
          </p:cNvPr>
          <p:cNvPicPr>
            <a:picLocks noChangeAspect="1"/>
          </p:cNvPicPr>
          <p:nvPr/>
        </p:nvPicPr>
        <p:blipFill>
          <a:blip r:embed="rId2"/>
          <a:stretch>
            <a:fillRect/>
          </a:stretch>
        </p:blipFill>
        <p:spPr>
          <a:xfrm>
            <a:off x="10885976" y="6076726"/>
            <a:ext cx="2333625" cy="1114425"/>
          </a:xfrm>
          <a:prstGeom prst="rect">
            <a:avLst/>
          </a:prstGeom>
        </p:spPr>
      </p:pic>
    </p:spTree>
    <p:extLst>
      <p:ext uri="{BB962C8B-B14F-4D97-AF65-F5344CB8AC3E}">
        <p14:creationId xmlns:p14="http://schemas.microsoft.com/office/powerpoint/2010/main" val="402388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dianummer 5">
            <a:extLst>
              <a:ext uri="{FF2B5EF4-FFF2-40B4-BE49-F238E27FC236}">
                <a16:creationId xmlns:a16="http://schemas.microsoft.com/office/drawing/2014/main" id="{7597EC62-5108-4357-80F3-61A38DE184AD}"/>
              </a:ext>
            </a:extLst>
          </p:cNvPr>
          <p:cNvSpPr>
            <a:spLocks noGrp="1"/>
          </p:cNvSpPr>
          <p:nvPr>
            <p:ph type="sldNum" sz="quarter" idx="12"/>
          </p:nvPr>
        </p:nvSpPr>
        <p:spPr/>
        <p:txBody>
          <a:bodyPr/>
          <a:lstStyle/>
          <a:p>
            <a:fld id="{2B3E12A1-FC49-43F7-8A24-D23D4D4CE121}" type="slidenum">
              <a:rPr lang="nl-NL" smtClean="0"/>
              <a:t>10</a:t>
            </a:fld>
            <a:endParaRPr lang="nl-NL"/>
          </a:p>
        </p:txBody>
      </p:sp>
      <p:sp>
        <p:nvSpPr>
          <p:cNvPr id="31" name="Titel 30">
            <a:extLst>
              <a:ext uri="{FF2B5EF4-FFF2-40B4-BE49-F238E27FC236}">
                <a16:creationId xmlns:a16="http://schemas.microsoft.com/office/drawing/2014/main" id="{CBB73157-E87B-4E76-A4B4-52DF1F60A519}"/>
              </a:ext>
            </a:extLst>
          </p:cNvPr>
          <p:cNvSpPr>
            <a:spLocks noGrp="1"/>
          </p:cNvSpPr>
          <p:nvPr>
            <p:ph type="title"/>
          </p:nvPr>
        </p:nvSpPr>
        <p:spPr/>
        <p:txBody>
          <a:bodyPr>
            <a:normAutofit/>
          </a:bodyPr>
          <a:lstStyle/>
          <a:p>
            <a:r>
              <a:rPr lang="nl-NL" dirty="0"/>
              <a:t>Kosten - basis</a:t>
            </a:r>
          </a:p>
        </p:txBody>
      </p:sp>
      <p:sp>
        <p:nvSpPr>
          <p:cNvPr id="2" name="Tijdelijke aanduiding voor datum 1">
            <a:extLst>
              <a:ext uri="{FF2B5EF4-FFF2-40B4-BE49-F238E27FC236}">
                <a16:creationId xmlns:a16="http://schemas.microsoft.com/office/drawing/2014/main" id="{F161AA6E-201A-4A23-B662-948E0F19D510}"/>
              </a:ext>
            </a:extLst>
          </p:cNvPr>
          <p:cNvSpPr>
            <a:spLocks noGrp="1"/>
          </p:cNvSpPr>
          <p:nvPr>
            <p:ph type="dt" sz="half" idx="10"/>
          </p:nvPr>
        </p:nvSpPr>
        <p:spPr/>
        <p:txBody>
          <a:bodyPr/>
          <a:lstStyle/>
          <a:p>
            <a:r>
              <a:rPr lang="nl-NL" dirty="0"/>
              <a:t>juli 2023</a:t>
            </a:r>
          </a:p>
        </p:txBody>
      </p:sp>
      <p:sp>
        <p:nvSpPr>
          <p:cNvPr id="7" name="Tekstvak 6">
            <a:extLst>
              <a:ext uri="{FF2B5EF4-FFF2-40B4-BE49-F238E27FC236}">
                <a16:creationId xmlns:a16="http://schemas.microsoft.com/office/drawing/2014/main" id="{2EB1D18F-DC45-F44B-A988-6084A1CD8117}"/>
              </a:ext>
            </a:extLst>
          </p:cNvPr>
          <p:cNvSpPr txBox="1"/>
          <p:nvPr/>
        </p:nvSpPr>
        <p:spPr>
          <a:xfrm>
            <a:off x="705079" y="1833988"/>
            <a:ext cx="13010921" cy="4462760"/>
          </a:xfrm>
          <a:prstGeom prst="rect">
            <a:avLst/>
          </a:prstGeom>
          <a:noFill/>
        </p:spPr>
        <p:txBody>
          <a:bodyPr wrap="square" rtlCol="0">
            <a:spAutoFit/>
          </a:bodyPr>
          <a:lstStyle/>
          <a:p>
            <a:pPr marL="285750" indent="-285750">
              <a:lnSpc>
                <a:spcPct val="110000"/>
              </a:lnSpc>
              <a:buFont typeface="Arial" panose="020B0604020202020204" pitchFamily="34" charset="0"/>
              <a:buChar char="•"/>
            </a:pPr>
            <a:r>
              <a:rPr lang="nl-NL" sz="2000" dirty="0"/>
              <a:t>De totale kosten voor de prognosemodule binnen AIZ bedragen </a:t>
            </a:r>
            <a:r>
              <a:rPr lang="nl-NL" sz="2000" b="1" dirty="0">
                <a:solidFill>
                  <a:srgbClr val="00B4FF"/>
                </a:solidFill>
              </a:rPr>
              <a:t>€4.950,- </a:t>
            </a:r>
            <a:r>
              <a:rPr lang="nl-NL" sz="2000" dirty="0"/>
              <a:t>(excl. BTW) per provincie of arbeidsmarktregio*</a:t>
            </a:r>
          </a:p>
          <a:p>
            <a:pPr marL="285750" indent="-285750">
              <a:lnSpc>
                <a:spcPct val="110000"/>
              </a:lnSpc>
              <a:buFont typeface="Arial" panose="020B0604020202020204" pitchFamily="34" charset="0"/>
              <a:buChar char="•"/>
            </a:pPr>
            <a:endParaRPr lang="nl-NL" sz="2000" dirty="0"/>
          </a:p>
          <a:p>
            <a:pPr marL="285750" indent="-285750">
              <a:lnSpc>
                <a:spcPct val="110000"/>
              </a:lnSpc>
              <a:buFont typeface="Arial" panose="020B0604020202020204" pitchFamily="34" charset="0"/>
              <a:buChar char="•"/>
            </a:pPr>
            <a:r>
              <a:rPr lang="nl-NL" sz="2000" dirty="0"/>
              <a:t>Deze kosten hebben betrekking op drie keer prognoses, de jaarlijkse kosten vanaf 2025 voor twee prognoses per jaar bedragen </a:t>
            </a:r>
            <a:r>
              <a:rPr lang="nl-NL" sz="2000" b="1" dirty="0">
                <a:solidFill>
                  <a:srgbClr val="00B4FF"/>
                </a:solidFill>
              </a:rPr>
              <a:t>€3.750,- </a:t>
            </a:r>
            <a:r>
              <a:rPr lang="nl-NL" sz="2000" dirty="0"/>
              <a:t>(excl. BTW) per provincie of arbeidsmarktregio</a:t>
            </a:r>
          </a:p>
          <a:p>
            <a:pPr marL="285750" indent="-285750">
              <a:lnSpc>
                <a:spcPct val="110000"/>
              </a:lnSpc>
              <a:buFont typeface="Arial" panose="020B0604020202020204" pitchFamily="34" charset="0"/>
              <a:buChar char="•"/>
            </a:pPr>
            <a:endParaRPr lang="nl-NL" sz="2000" dirty="0"/>
          </a:p>
          <a:p>
            <a:pPr marL="285750" indent="-285750">
              <a:lnSpc>
                <a:spcPct val="110000"/>
              </a:lnSpc>
              <a:buFont typeface="Arial" panose="020B0604020202020204" pitchFamily="34" charset="0"/>
              <a:buChar char="•"/>
            </a:pPr>
            <a:r>
              <a:rPr lang="nl-NL" sz="2000" dirty="0"/>
              <a:t>Indien de opdracht wordt verstrekt gelden de volgende factuurtermijnen: 40% bij opdrachtverstrekking, 40% bij oplevering mei en 20% bij oplevering prognoses oktober 2024.</a:t>
            </a:r>
          </a:p>
          <a:p>
            <a:pPr marL="285750" indent="-285750">
              <a:lnSpc>
                <a:spcPct val="110000"/>
              </a:lnSpc>
              <a:buFont typeface="Arial" panose="020B0604020202020204" pitchFamily="34" charset="0"/>
              <a:buChar char="•"/>
            </a:pPr>
            <a:endParaRPr lang="nl-NL" sz="2000" dirty="0"/>
          </a:p>
          <a:p>
            <a:endParaRPr lang="nl-NL" sz="2000" dirty="0">
              <a:highlight>
                <a:srgbClr val="FFFF00"/>
              </a:highlight>
            </a:endParaRPr>
          </a:p>
          <a:p>
            <a:endParaRPr lang="nl-NL" sz="2000" dirty="0">
              <a:highlight>
                <a:srgbClr val="FFFF00"/>
              </a:highlight>
            </a:endParaRPr>
          </a:p>
          <a:p>
            <a:endParaRPr lang="nl-NL" sz="2000" dirty="0">
              <a:highlight>
                <a:srgbClr val="FFFF00"/>
              </a:highlight>
            </a:endParaRPr>
          </a:p>
          <a:p>
            <a:endParaRPr lang="nl-NL" sz="1600" i="1" dirty="0">
              <a:highlight>
                <a:srgbClr val="FFFF00"/>
              </a:highlight>
            </a:endParaRPr>
          </a:p>
          <a:p>
            <a:r>
              <a:rPr lang="nl-NL" sz="1600" i="1" dirty="0"/>
              <a:t>* In het geval een provincie en alle onderliggende arbeidsmarktregio’s (van de desbetreffende provincie) de prognosemodule afnemen, vervallen de provinciale kosten. We verlagen hiermee dan de licentiekosten voor de arbeidsmarktregio’s en de provincie. </a:t>
            </a:r>
            <a:endParaRPr lang="nl-NL" dirty="0"/>
          </a:p>
        </p:txBody>
      </p:sp>
    </p:spTree>
    <p:extLst>
      <p:ext uri="{BB962C8B-B14F-4D97-AF65-F5344CB8AC3E}">
        <p14:creationId xmlns:p14="http://schemas.microsoft.com/office/powerpoint/2010/main" val="4200791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dianummer 5">
            <a:extLst>
              <a:ext uri="{FF2B5EF4-FFF2-40B4-BE49-F238E27FC236}">
                <a16:creationId xmlns:a16="http://schemas.microsoft.com/office/drawing/2014/main" id="{7597EC62-5108-4357-80F3-61A38DE184AD}"/>
              </a:ext>
            </a:extLst>
          </p:cNvPr>
          <p:cNvSpPr>
            <a:spLocks noGrp="1"/>
          </p:cNvSpPr>
          <p:nvPr>
            <p:ph type="sldNum" sz="quarter" idx="12"/>
          </p:nvPr>
        </p:nvSpPr>
        <p:spPr/>
        <p:txBody>
          <a:bodyPr/>
          <a:lstStyle/>
          <a:p>
            <a:fld id="{2B3E12A1-FC49-43F7-8A24-D23D4D4CE121}" type="slidenum">
              <a:rPr lang="nl-NL" smtClean="0"/>
              <a:t>11</a:t>
            </a:fld>
            <a:endParaRPr lang="nl-NL"/>
          </a:p>
        </p:txBody>
      </p:sp>
      <p:sp>
        <p:nvSpPr>
          <p:cNvPr id="31" name="Titel 30">
            <a:extLst>
              <a:ext uri="{FF2B5EF4-FFF2-40B4-BE49-F238E27FC236}">
                <a16:creationId xmlns:a16="http://schemas.microsoft.com/office/drawing/2014/main" id="{CBB73157-E87B-4E76-A4B4-52DF1F60A519}"/>
              </a:ext>
            </a:extLst>
          </p:cNvPr>
          <p:cNvSpPr>
            <a:spLocks noGrp="1"/>
          </p:cNvSpPr>
          <p:nvPr>
            <p:ph type="title"/>
          </p:nvPr>
        </p:nvSpPr>
        <p:spPr/>
        <p:txBody>
          <a:bodyPr>
            <a:normAutofit/>
          </a:bodyPr>
          <a:lstStyle/>
          <a:p>
            <a:r>
              <a:rPr lang="nl-NL" dirty="0"/>
              <a:t>Kosten – optionele modules</a:t>
            </a:r>
          </a:p>
        </p:txBody>
      </p:sp>
      <p:sp>
        <p:nvSpPr>
          <p:cNvPr id="2" name="Tijdelijke aanduiding voor datum 1">
            <a:extLst>
              <a:ext uri="{FF2B5EF4-FFF2-40B4-BE49-F238E27FC236}">
                <a16:creationId xmlns:a16="http://schemas.microsoft.com/office/drawing/2014/main" id="{F161AA6E-201A-4A23-B662-948E0F19D510}"/>
              </a:ext>
            </a:extLst>
          </p:cNvPr>
          <p:cNvSpPr>
            <a:spLocks noGrp="1"/>
          </p:cNvSpPr>
          <p:nvPr>
            <p:ph type="dt" sz="half" idx="10"/>
          </p:nvPr>
        </p:nvSpPr>
        <p:spPr/>
        <p:txBody>
          <a:bodyPr/>
          <a:lstStyle/>
          <a:p>
            <a:r>
              <a:rPr lang="nl-NL" dirty="0"/>
              <a:t>juli 2023</a:t>
            </a:r>
          </a:p>
        </p:txBody>
      </p:sp>
      <p:sp>
        <p:nvSpPr>
          <p:cNvPr id="7" name="Tekstvak 6">
            <a:extLst>
              <a:ext uri="{FF2B5EF4-FFF2-40B4-BE49-F238E27FC236}">
                <a16:creationId xmlns:a16="http://schemas.microsoft.com/office/drawing/2014/main" id="{2EB1D18F-DC45-F44B-A988-6084A1CD8117}"/>
              </a:ext>
            </a:extLst>
          </p:cNvPr>
          <p:cNvSpPr txBox="1"/>
          <p:nvPr/>
        </p:nvSpPr>
        <p:spPr>
          <a:xfrm>
            <a:off x="705079" y="1833988"/>
            <a:ext cx="13043971" cy="4770537"/>
          </a:xfrm>
          <a:prstGeom prst="rect">
            <a:avLst/>
          </a:prstGeom>
          <a:noFill/>
        </p:spPr>
        <p:txBody>
          <a:bodyPr wrap="square" rtlCol="0">
            <a:spAutoFit/>
          </a:bodyPr>
          <a:lstStyle/>
          <a:p>
            <a:pPr marL="285750" indent="-285750">
              <a:buFont typeface="Arial" panose="020B0604020202020204" pitchFamily="34" charset="0"/>
              <a:buChar char="•"/>
            </a:pPr>
            <a:r>
              <a:rPr lang="nl-NL" sz="2000" dirty="0"/>
              <a:t>De kosten voor de optionele module zijn per regio:</a:t>
            </a:r>
          </a:p>
          <a:p>
            <a:pPr marL="285750" indent="-285750">
              <a:buFont typeface="Arial" panose="020B0604020202020204" pitchFamily="34" charset="0"/>
              <a:buChar char="•"/>
            </a:pPr>
            <a:endParaRPr lang="nl-NL" sz="2000" dirty="0"/>
          </a:p>
          <a:p>
            <a:pPr marL="742950" lvl="1" indent="-285750">
              <a:lnSpc>
                <a:spcPct val="150000"/>
              </a:lnSpc>
              <a:buFont typeface="Wingdings" panose="05000000000000000000" pitchFamily="2" charset="2"/>
              <a:buChar char="v"/>
            </a:pPr>
            <a:r>
              <a:rPr lang="nl-NL" sz="2000" dirty="0"/>
              <a:t>Alternatieve scenario’s						€5.000,-</a:t>
            </a:r>
          </a:p>
          <a:p>
            <a:pPr lvl="1">
              <a:lnSpc>
                <a:spcPct val="150000"/>
              </a:lnSpc>
            </a:pPr>
            <a:endParaRPr lang="nl-NL" sz="2000" i="1" dirty="0"/>
          </a:p>
          <a:p>
            <a:pPr>
              <a:lnSpc>
                <a:spcPct val="150000"/>
              </a:lnSpc>
            </a:pPr>
            <a:endParaRPr lang="nl-NL" sz="1600" i="1" dirty="0"/>
          </a:p>
          <a:p>
            <a:pPr marL="285750" indent="-285750">
              <a:lnSpc>
                <a:spcPct val="150000"/>
              </a:lnSpc>
              <a:buFont typeface="Arial" panose="020B0604020202020204" pitchFamily="34" charset="0"/>
              <a:buChar char="•"/>
            </a:pPr>
            <a:r>
              <a:rPr lang="nl-NL" sz="2000" dirty="0"/>
              <a:t>Indien de opdracht voor een van de optionele modules wordt verstrekt gelden de volgende factuurtermijnen: 50% bij opdrachtverstrekking en 50% bij oplevering mei.</a:t>
            </a:r>
            <a:endParaRPr lang="nl-NL" sz="2000" i="1" dirty="0"/>
          </a:p>
          <a:p>
            <a:pPr>
              <a:lnSpc>
                <a:spcPct val="150000"/>
              </a:lnSpc>
            </a:pPr>
            <a:endParaRPr lang="nl-NL" sz="1600" i="1" dirty="0"/>
          </a:p>
          <a:p>
            <a:pPr>
              <a:lnSpc>
                <a:spcPct val="150000"/>
              </a:lnSpc>
            </a:pPr>
            <a:endParaRPr lang="nl-NL" sz="1600" i="1"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sz="1800" dirty="0">
              <a:highlight>
                <a:srgbClr val="FFFF00"/>
              </a:highlight>
              <a:latin typeface="Work Sans" pitchFamily="2" charset="0"/>
            </a:endParaRPr>
          </a:p>
          <a:p>
            <a:pPr marL="285750" indent="-285750">
              <a:buFont typeface="Arial" panose="020B0604020202020204" pitchFamily="34" charset="0"/>
              <a:buChar char="•"/>
            </a:pPr>
            <a:endParaRPr lang="nl-NL" sz="1800" dirty="0">
              <a:highlight>
                <a:srgbClr val="FFFF00"/>
              </a:highlight>
              <a:latin typeface="Work Sans" pitchFamily="2" charset="0"/>
            </a:endParaRPr>
          </a:p>
          <a:p>
            <a:pPr marL="285750" indent="-285750">
              <a:buFont typeface="Arial" panose="020B0604020202020204" pitchFamily="34" charset="0"/>
              <a:buChar char="•"/>
            </a:pPr>
            <a:endParaRPr lang="nl-NL" dirty="0"/>
          </a:p>
        </p:txBody>
      </p:sp>
    </p:spTree>
    <p:extLst>
      <p:ext uri="{BB962C8B-B14F-4D97-AF65-F5344CB8AC3E}">
        <p14:creationId xmlns:p14="http://schemas.microsoft.com/office/powerpoint/2010/main" val="3280145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jdelijke aanduiding voor verticale tekst 2">
            <a:extLst>
              <a:ext uri="{FF2B5EF4-FFF2-40B4-BE49-F238E27FC236}">
                <a16:creationId xmlns:a16="http://schemas.microsoft.com/office/drawing/2014/main" id="{C18949CE-5FED-403D-94DF-798975B62CB4}"/>
              </a:ext>
            </a:extLst>
          </p:cNvPr>
          <p:cNvSpPr txBox="1">
            <a:spLocks/>
          </p:cNvSpPr>
          <p:nvPr/>
        </p:nvSpPr>
        <p:spPr>
          <a:xfrm rot="16200000">
            <a:off x="4420055" y="-2485522"/>
            <a:ext cx="5853381" cy="13681684"/>
          </a:xfrm>
          <a:prstGeom prst="rect">
            <a:avLst/>
          </a:prstGeom>
        </p:spPr>
        <p:txBody>
          <a:bodyPr vert="vert">
            <a:normAutofit fontScale="70000" lnSpcReduction="20000"/>
          </a:bodyPr>
          <a:lstStyle>
            <a:lvl1pPr marL="457200" indent="-457200" algn="l" defTabSz="914400" rtl="0" eaLnBrk="1" latinLnBrk="0" hangingPunct="1">
              <a:lnSpc>
                <a:spcPct val="90000"/>
              </a:lnSpc>
              <a:spcBef>
                <a:spcPts val="1000"/>
              </a:spcBef>
              <a:buSzPct val="120000"/>
              <a:buFont typeface="Arial" panose="020B0604020202020204" pitchFamily="34" charset="0"/>
              <a:buChar char="•"/>
              <a:defRPr lang="nl-NL" sz="3500" kern="1200" spc="55" dirty="0" smtClean="0">
                <a:solidFill>
                  <a:schemeClr val="bg1"/>
                </a:solidFill>
                <a:latin typeface="WorkSans-Light"/>
                <a:ea typeface="+mn-ea"/>
                <a:cs typeface="+mn-cs"/>
              </a:defRPr>
            </a:lvl1pPr>
            <a:lvl2pPr marL="893763" indent="-436563"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bg1"/>
                </a:solidFill>
                <a:latin typeface="WorkSans-Light"/>
                <a:ea typeface="+mn-ea"/>
                <a:cs typeface="+mn-cs"/>
              </a:defRPr>
            </a:lvl2pPr>
            <a:lvl3pPr marL="1350963" indent="-436563"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bg1"/>
                </a:solidFill>
                <a:latin typeface="WorkSans-Light"/>
                <a:ea typeface="+mn-ea"/>
                <a:cs typeface="+mn-cs"/>
              </a:defRPr>
            </a:lvl3pPr>
            <a:lvl4pPr marL="1787525" indent="-415925"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bg1"/>
                </a:solidFill>
                <a:latin typeface="WorkSans-Light"/>
                <a:ea typeface="+mn-ea"/>
                <a:cs typeface="+mn-cs"/>
              </a:defRPr>
            </a:lvl4pPr>
            <a:lvl5pPr marL="2244725" indent="-415925" algn="l" defTabSz="914400" rtl="0" eaLnBrk="1" latinLnBrk="0" hangingPunct="1">
              <a:lnSpc>
                <a:spcPct val="90000"/>
              </a:lnSpc>
              <a:spcBef>
                <a:spcPts val="500"/>
              </a:spcBef>
              <a:buSzPct val="120000"/>
              <a:buFont typeface="Arial" panose="020B0604020202020204" pitchFamily="34" charset="0"/>
              <a:buChar char="•"/>
              <a:defRPr lang="nl-NL" sz="3500" kern="1200" spc="55" dirty="0">
                <a:solidFill>
                  <a:schemeClr val="bg1"/>
                </a:solidFill>
                <a:latin typeface="WorkSans-Light"/>
                <a:ea typeface="+mn-ea"/>
                <a:cs typeface="+mn-cs"/>
              </a:defRPr>
            </a:lvl5pPr>
            <a:lvl6pPr marL="2784475" indent="-498475"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bg1"/>
                </a:solidFill>
                <a:latin typeface="WorkSans-Light"/>
                <a:ea typeface="+mn-ea"/>
                <a:cs typeface="+mn-cs"/>
              </a:defRPr>
            </a:lvl6pPr>
            <a:lvl7pPr marL="3221038" indent="-477838"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bg1"/>
                </a:solidFill>
                <a:latin typeface="WorkSans-Light"/>
                <a:ea typeface="+mn-ea"/>
                <a:cs typeface="+mn-cs"/>
              </a:defRPr>
            </a:lvl7pPr>
            <a:lvl8pPr marL="3678238" indent="-477838" algn="l" defTabSz="914400" rtl="0" eaLnBrk="1" latinLnBrk="0" hangingPunct="1">
              <a:lnSpc>
                <a:spcPct val="90000"/>
              </a:lnSpc>
              <a:spcBef>
                <a:spcPts val="500"/>
              </a:spcBef>
              <a:buSzPct val="120000"/>
              <a:buFont typeface="Arial" panose="020B0604020202020204" pitchFamily="34" charset="0"/>
              <a:buChar char="•"/>
              <a:defRPr lang="nl-NL" sz="3500" kern="1200" spc="55" dirty="0" smtClean="0">
                <a:solidFill>
                  <a:schemeClr val="tx1"/>
                </a:solidFill>
                <a:latin typeface="WorkSans-Ligh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nl-NL" sz="3500" kern="1200" spc="55" dirty="0" smtClean="0">
                <a:solidFill>
                  <a:schemeClr val="tx1"/>
                </a:solidFill>
                <a:latin typeface="WorkSans-Light"/>
                <a:ea typeface="+mn-ea"/>
                <a:cs typeface="+mn-cs"/>
              </a:defRPr>
            </a:lvl9pPr>
          </a:lstStyle>
          <a:p>
            <a:pPr marL="0" marR="0" lvl="0" indent="0" algn="l" defTabSz="914400" rtl="0" eaLnBrk="1" fontAlgn="auto" latinLnBrk="0" hangingPunct="1">
              <a:lnSpc>
                <a:spcPct val="90000"/>
              </a:lnSpc>
              <a:spcBef>
                <a:spcPts val="1000"/>
              </a:spcBef>
              <a:spcAft>
                <a:spcPts val="0"/>
              </a:spcAft>
              <a:buClrTx/>
              <a:buSzPct val="120000"/>
              <a:buFont typeface="Arial" panose="020B0604020202020204" pitchFamily="34" charset="0"/>
              <a:buNone/>
              <a:tabLst/>
              <a:defRPr/>
            </a:pPr>
            <a:endParaRPr kumimoji="0" lang="nl-NL" sz="1600" b="0" i="0" u="none" strike="noStrike" kern="1200" cap="none" spc="55" normalizeH="0" baseline="0" noProof="0" dirty="0">
              <a:ln>
                <a:noFill/>
              </a:ln>
              <a:solidFill>
                <a:prstClr val="white"/>
              </a:solidFill>
              <a:effectLst/>
              <a:uLnTx/>
              <a:uFillTx/>
              <a:latin typeface="WorkSans-Light"/>
              <a:ea typeface="+mn-ea"/>
              <a:cs typeface="+mn-cs"/>
            </a:endParaRPr>
          </a:p>
          <a:p>
            <a:pPr marL="0" marR="0" lvl="0" indent="0" algn="l" defTabSz="914400" rtl="0" eaLnBrk="1" fontAlgn="auto" latinLnBrk="0" hangingPunct="1">
              <a:lnSpc>
                <a:spcPct val="90000"/>
              </a:lnSpc>
              <a:spcBef>
                <a:spcPts val="1000"/>
              </a:spcBef>
              <a:spcAft>
                <a:spcPts val="0"/>
              </a:spcAft>
              <a:buClrTx/>
              <a:buSzPct val="120000"/>
              <a:buFont typeface="Arial" panose="020B0604020202020204" pitchFamily="34" charset="0"/>
              <a:buNone/>
              <a:tabLst/>
              <a:defRPr/>
            </a:pPr>
            <a:endParaRPr kumimoji="0" lang="nl-NL" sz="1600" b="0" i="0" u="none" strike="noStrike" kern="1200" cap="none" spc="55" normalizeH="0" baseline="0" noProof="0" dirty="0">
              <a:ln>
                <a:noFill/>
              </a:ln>
              <a:solidFill>
                <a:schemeClr val="tx1"/>
              </a:solidFill>
              <a:effectLst/>
              <a:highlight>
                <a:srgbClr val="FFFF00"/>
              </a:highlight>
              <a:uLnTx/>
              <a:uFillTx/>
              <a:latin typeface="WorkSans-Light"/>
              <a:ea typeface="+mn-ea"/>
              <a:cs typeface="+mn-cs"/>
            </a:endParaRPr>
          </a:p>
          <a:p>
            <a:pPr marL="0" marR="0" lvl="0" indent="0" algn="l" defTabSz="914400" rtl="0" eaLnBrk="1" fontAlgn="auto" latinLnBrk="0" hangingPunct="1">
              <a:lnSpc>
                <a:spcPct val="90000"/>
              </a:lnSpc>
              <a:spcBef>
                <a:spcPts val="1000"/>
              </a:spcBef>
              <a:spcAft>
                <a:spcPts val="0"/>
              </a:spcAft>
              <a:buClrTx/>
              <a:buSzPct val="120000"/>
              <a:buFont typeface="Arial" panose="020B0604020202020204" pitchFamily="34" charset="0"/>
              <a:buNone/>
              <a:tabLst/>
              <a:defRPr/>
            </a:pPr>
            <a:endParaRPr kumimoji="0" lang="nl-NL" sz="1600" b="0" i="0" u="none" strike="noStrike" kern="1200" cap="none" spc="55" normalizeH="0" baseline="0" noProof="0" dirty="0">
              <a:ln>
                <a:noFill/>
              </a:ln>
              <a:solidFill>
                <a:prstClr val="white"/>
              </a:solidFill>
              <a:effectLst/>
              <a:uLnTx/>
              <a:uFillTx/>
              <a:latin typeface="WorkSans-Light"/>
              <a:ea typeface="+mn-ea"/>
              <a:cs typeface="+mn-cs"/>
            </a:endParaRPr>
          </a:p>
          <a:p>
            <a:pPr marL="0" marR="0" lvl="0" indent="0" algn="l" defTabSz="914400" rtl="0" eaLnBrk="1" fontAlgn="auto" latinLnBrk="0" hangingPunct="1">
              <a:lnSpc>
                <a:spcPct val="90000"/>
              </a:lnSpc>
              <a:spcBef>
                <a:spcPts val="1000"/>
              </a:spcBef>
              <a:spcAft>
                <a:spcPts val="0"/>
              </a:spcAft>
              <a:buClrTx/>
              <a:buSzPct val="120000"/>
              <a:buFont typeface="Arial" panose="020B0604020202020204" pitchFamily="34" charset="0"/>
              <a:buNone/>
              <a:tabLst/>
              <a:defRPr/>
            </a:pPr>
            <a:endParaRPr kumimoji="0" lang="nl-NL" sz="1600" b="0" i="0" u="none" strike="noStrike" kern="1200" cap="none" spc="55" normalizeH="0" baseline="0" noProof="0" dirty="0">
              <a:ln>
                <a:noFill/>
              </a:ln>
              <a:solidFill>
                <a:prstClr val="white"/>
              </a:solidFill>
              <a:effectLst/>
              <a:uLnTx/>
              <a:uFillTx/>
              <a:latin typeface="WorkSans-Light"/>
              <a:ea typeface="+mn-ea"/>
              <a:cs typeface="+mn-cs"/>
            </a:endParaRPr>
          </a:p>
          <a:p>
            <a:pPr marL="0" marR="0" lvl="0" indent="0" algn="l" defTabSz="914400" rtl="0" eaLnBrk="1" fontAlgn="auto" latinLnBrk="0" hangingPunct="1">
              <a:lnSpc>
                <a:spcPct val="90000"/>
              </a:lnSpc>
              <a:spcBef>
                <a:spcPts val="1000"/>
              </a:spcBef>
              <a:spcAft>
                <a:spcPts val="0"/>
              </a:spcAft>
              <a:buClrTx/>
              <a:buSzPct val="120000"/>
              <a:buFont typeface="Arial" panose="020B0604020202020204" pitchFamily="34" charset="0"/>
              <a:buNone/>
              <a:tabLst/>
              <a:defRPr/>
            </a:pPr>
            <a:endParaRPr kumimoji="0" lang="nl-NL" sz="1600" b="0" i="0" u="none" strike="noStrike" kern="1200" cap="none" spc="55" normalizeH="0" baseline="0" noProof="0" dirty="0">
              <a:ln>
                <a:noFill/>
              </a:ln>
              <a:solidFill>
                <a:prstClr val="white"/>
              </a:solidFill>
              <a:effectLst/>
              <a:uLnTx/>
              <a:uFillTx/>
              <a:latin typeface="WorkSans-Light"/>
              <a:ea typeface="+mn-ea"/>
              <a:cs typeface="+mn-cs"/>
            </a:endParaRPr>
          </a:p>
          <a:p>
            <a:pPr marL="0" marR="0" lvl="0" indent="0" algn="l" defTabSz="914400" rtl="0" eaLnBrk="1" fontAlgn="auto" latinLnBrk="0" hangingPunct="1">
              <a:lnSpc>
                <a:spcPct val="90000"/>
              </a:lnSpc>
              <a:spcBef>
                <a:spcPts val="1000"/>
              </a:spcBef>
              <a:spcAft>
                <a:spcPts val="0"/>
              </a:spcAft>
              <a:buClrTx/>
              <a:buSzPct val="120000"/>
              <a:buFont typeface="Arial" panose="020B0604020202020204" pitchFamily="34" charset="0"/>
              <a:buNone/>
              <a:tabLst/>
              <a:defRPr/>
            </a:pPr>
            <a:endParaRPr kumimoji="0" lang="nl-NL" sz="1600" b="0" i="0" u="none" strike="noStrike" kern="1200" cap="none" spc="55" normalizeH="0" baseline="0" noProof="0" dirty="0">
              <a:ln>
                <a:noFill/>
              </a:ln>
              <a:solidFill>
                <a:prstClr val="white"/>
              </a:solidFill>
              <a:effectLst/>
              <a:uLnTx/>
              <a:uFillTx/>
              <a:latin typeface="WorkSans-Light"/>
              <a:ea typeface="+mn-ea"/>
              <a:cs typeface="+mn-cs"/>
            </a:endParaRPr>
          </a:p>
          <a:p>
            <a:pPr marL="0" marR="0" lvl="0" indent="0" algn="l" defTabSz="914400" rtl="0" eaLnBrk="1" fontAlgn="auto" latinLnBrk="0" hangingPunct="1">
              <a:lnSpc>
                <a:spcPct val="90000"/>
              </a:lnSpc>
              <a:spcBef>
                <a:spcPts val="1000"/>
              </a:spcBef>
              <a:spcAft>
                <a:spcPts val="0"/>
              </a:spcAft>
              <a:buClrTx/>
              <a:buSzPct val="120000"/>
              <a:buFont typeface="Arial" panose="020B0604020202020204" pitchFamily="34" charset="0"/>
              <a:buNone/>
              <a:tabLst/>
              <a:defRPr/>
            </a:pPr>
            <a:endParaRPr kumimoji="0" lang="nl-NL" sz="1600" b="0" i="0" u="none" strike="noStrike" kern="1200" cap="none" spc="55" normalizeH="0" baseline="0" noProof="0" dirty="0">
              <a:ln>
                <a:noFill/>
              </a:ln>
              <a:solidFill>
                <a:prstClr val="white"/>
              </a:solidFill>
              <a:effectLst/>
              <a:uLnTx/>
              <a:uFillTx/>
              <a:latin typeface="WorkSans-Light"/>
              <a:ea typeface="+mn-ea"/>
              <a:cs typeface="+mn-cs"/>
            </a:endParaRPr>
          </a:p>
          <a:p>
            <a:pPr marL="0" marR="0" lvl="0" indent="0" algn="l" defTabSz="914400" rtl="0" eaLnBrk="1" fontAlgn="auto" latinLnBrk="0" hangingPunct="1">
              <a:lnSpc>
                <a:spcPct val="90000"/>
              </a:lnSpc>
              <a:spcBef>
                <a:spcPts val="1000"/>
              </a:spcBef>
              <a:spcAft>
                <a:spcPts val="0"/>
              </a:spcAft>
              <a:buClrTx/>
              <a:buSzPct val="120000"/>
              <a:buFont typeface="Arial" panose="020B0604020202020204" pitchFamily="34" charset="0"/>
              <a:buNone/>
              <a:tabLst/>
              <a:defRPr/>
            </a:pPr>
            <a:endParaRPr kumimoji="0" lang="nl-NL" sz="1600" b="0" i="0" u="none" strike="noStrike" kern="1200" cap="none" spc="55" normalizeH="0" baseline="0" noProof="0" dirty="0">
              <a:ln>
                <a:noFill/>
              </a:ln>
              <a:solidFill>
                <a:prstClr val="white"/>
              </a:solidFill>
              <a:effectLst/>
              <a:uLnTx/>
              <a:uFillTx/>
              <a:latin typeface="WorkSans-Light"/>
              <a:ea typeface="+mn-ea"/>
              <a:cs typeface="+mn-cs"/>
            </a:endParaRPr>
          </a:p>
          <a:p>
            <a:pPr marL="0" marR="0" lvl="0" indent="0" algn="l" defTabSz="914400" rtl="0" eaLnBrk="1" fontAlgn="auto" latinLnBrk="0" hangingPunct="1">
              <a:lnSpc>
                <a:spcPct val="90000"/>
              </a:lnSpc>
              <a:spcBef>
                <a:spcPts val="1000"/>
              </a:spcBef>
              <a:spcAft>
                <a:spcPts val="0"/>
              </a:spcAft>
              <a:buClrTx/>
              <a:buSzPct val="120000"/>
              <a:buFont typeface="Arial" panose="020B0604020202020204" pitchFamily="34" charset="0"/>
              <a:buNone/>
              <a:tabLst/>
              <a:defRPr/>
            </a:pPr>
            <a:endParaRPr kumimoji="0" lang="nl-NL" sz="1600" b="1" i="0" u="none" strike="noStrike" kern="1200" cap="none" spc="55" normalizeH="0" baseline="0" noProof="0" dirty="0">
              <a:ln>
                <a:noFill/>
              </a:ln>
              <a:solidFill>
                <a:prstClr val="white"/>
              </a:solidFill>
              <a:effectLst/>
              <a:uLnTx/>
              <a:uFillTx/>
              <a:latin typeface="WorkSans-Light"/>
              <a:ea typeface="+mn-ea"/>
              <a:cs typeface="+mn-cs"/>
            </a:endParaRPr>
          </a:p>
          <a:p>
            <a:pPr marL="0" marR="0" lvl="0" indent="0" algn="l" defTabSz="914400" rtl="0" eaLnBrk="1" fontAlgn="auto" latinLnBrk="0" hangingPunct="1">
              <a:lnSpc>
                <a:spcPct val="90000"/>
              </a:lnSpc>
              <a:spcBef>
                <a:spcPts val="1000"/>
              </a:spcBef>
              <a:spcAft>
                <a:spcPts val="0"/>
              </a:spcAft>
              <a:buClrTx/>
              <a:buSzPct val="120000"/>
              <a:buFont typeface="Arial" panose="020B0604020202020204" pitchFamily="34" charset="0"/>
              <a:buNone/>
              <a:tabLst/>
              <a:defRPr/>
            </a:pPr>
            <a:endParaRPr kumimoji="0" lang="nl-NL" sz="1600" b="1" i="0" u="none" strike="noStrike" kern="1200" cap="none" spc="55" normalizeH="0" baseline="0" noProof="0" dirty="0">
              <a:ln>
                <a:noFill/>
              </a:ln>
              <a:solidFill>
                <a:prstClr val="white"/>
              </a:solidFill>
              <a:effectLst/>
              <a:uLnTx/>
              <a:uFillTx/>
              <a:latin typeface="WorkSans-Light"/>
              <a:ea typeface="+mn-ea"/>
              <a:cs typeface="+mn-cs"/>
            </a:endParaRPr>
          </a:p>
          <a:p>
            <a:pPr marL="0" marR="0" lvl="0" indent="0" algn="l" defTabSz="914400" rtl="0" eaLnBrk="1" fontAlgn="auto" latinLnBrk="0" hangingPunct="1">
              <a:lnSpc>
                <a:spcPct val="90000"/>
              </a:lnSpc>
              <a:spcAft>
                <a:spcPts val="0"/>
              </a:spcAft>
              <a:buClrTx/>
              <a:buSzPct val="120000"/>
              <a:buFont typeface="Arial" panose="020B0604020202020204" pitchFamily="34" charset="0"/>
              <a:buNone/>
              <a:tabLst/>
              <a:defRPr/>
            </a:pPr>
            <a:r>
              <a:rPr kumimoji="0" lang="nl-NL" sz="1900" b="1" i="0" u="none" strike="noStrike" kern="1200" cap="none" spc="55" normalizeH="0" baseline="0" noProof="0" dirty="0">
                <a:ln>
                  <a:noFill/>
                </a:ln>
                <a:solidFill>
                  <a:prstClr val="white"/>
                </a:solidFill>
                <a:effectLst/>
                <a:uLnTx/>
                <a:uFillTx/>
                <a:latin typeface="WorkSans-Light"/>
                <a:ea typeface="+mn-ea"/>
                <a:cs typeface="+mn-cs"/>
              </a:rPr>
              <a:t>Jeroen Meuwissen		Douwe Grijpstra		</a:t>
            </a:r>
          </a:p>
          <a:p>
            <a:pPr marL="0" marR="0" lvl="0" indent="0" algn="l" defTabSz="914400" rtl="0" eaLnBrk="1" fontAlgn="auto" latinLnBrk="0" hangingPunct="1">
              <a:lnSpc>
                <a:spcPct val="90000"/>
              </a:lnSpc>
              <a:spcAft>
                <a:spcPts val="0"/>
              </a:spcAft>
              <a:buClrTx/>
              <a:buSzPct val="120000"/>
              <a:buFont typeface="Arial" panose="020B0604020202020204" pitchFamily="34" charset="0"/>
              <a:buNone/>
              <a:tabLst/>
              <a:defRPr/>
            </a:pPr>
            <a:r>
              <a:rPr lang="nl-NL" sz="1900" i="1" dirty="0">
                <a:solidFill>
                  <a:prstClr val="white"/>
                </a:solidFill>
              </a:rPr>
              <a:t>Unitmanager arbeidsmarkt Etil	Directeur arbeidsmarkt	</a:t>
            </a:r>
          </a:p>
          <a:p>
            <a:pPr marL="0" marR="0" lvl="0" indent="0" algn="l" defTabSz="914400" rtl="0" eaLnBrk="1" fontAlgn="auto" latinLnBrk="0" hangingPunct="1">
              <a:lnSpc>
                <a:spcPct val="90000"/>
              </a:lnSpc>
              <a:spcAft>
                <a:spcPts val="0"/>
              </a:spcAft>
              <a:buClrTx/>
              <a:buSzPct val="120000"/>
              <a:buFont typeface="Arial" panose="020B0604020202020204" pitchFamily="34" charset="0"/>
              <a:buNone/>
              <a:tabLst/>
              <a:defRPr/>
            </a:pPr>
            <a:r>
              <a:rPr lang="nl-NL" sz="1900" dirty="0">
                <a:solidFill>
                  <a:prstClr val="white"/>
                </a:solidFill>
              </a:rPr>
              <a:t>+31 6 215 427 07		+31 </a:t>
            </a:r>
            <a:r>
              <a:rPr kumimoji="0" lang="nl-NL" sz="1900" b="0" i="0" u="none" strike="noStrike" kern="1200" cap="none" spc="55" normalizeH="0" baseline="0" noProof="0" dirty="0">
                <a:ln>
                  <a:noFill/>
                </a:ln>
                <a:solidFill>
                  <a:prstClr val="white"/>
                </a:solidFill>
                <a:effectLst/>
                <a:uLnTx/>
                <a:uFillTx/>
                <a:latin typeface="WorkSans-Light"/>
                <a:ea typeface="+mn-ea"/>
                <a:cs typeface="+mn-cs"/>
              </a:rPr>
              <a:t>6 289 066 20			</a:t>
            </a:r>
          </a:p>
          <a:p>
            <a:pPr marL="0" marR="0" lvl="0" indent="0" algn="l" defTabSz="914400" rtl="0" eaLnBrk="1" fontAlgn="auto" latinLnBrk="0" hangingPunct="1">
              <a:lnSpc>
                <a:spcPct val="90000"/>
              </a:lnSpc>
              <a:spcAft>
                <a:spcPts val="0"/>
              </a:spcAft>
              <a:buClrTx/>
              <a:buSzPct val="120000"/>
              <a:buFont typeface="Arial" panose="020B0604020202020204" pitchFamily="34" charset="0"/>
              <a:buNone/>
              <a:tabLst/>
              <a:defRPr/>
            </a:pPr>
            <a:r>
              <a:rPr kumimoji="0" lang="nl-NL" sz="1900" b="0" i="0" u="none" strike="noStrike" kern="1200" cap="none" spc="55" normalizeH="0" baseline="0" noProof="0" dirty="0">
                <a:ln>
                  <a:noFill/>
                </a:ln>
                <a:solidFill>
                  <a:prstClr val="white"/>
                </a:solidFill>
                <a:effectLst/>
                <a:uLnTx/>
                <a:uFillTx/>
                <a:latin typeface="WorkSans-Light"/>
                <a:ea typeface="+mn-ea"/>
                <a:cs typeface="+mn-cs"/>
              </a:rPr>
              <a:t>j.meuwissen@etil.nl		d.grijpstra@panteia.nl		</a:t>
            </a:r>
          </a:p>
          <a:p>
            <a:pPr marL="0" marR="0" lvl="0" indent="0" algn="l" defTabSz="914400" rtl="0" eaLnBrk="1" fontAlgn="auto" latinLnBrk="0" hangingPunct="1">
              <a:lnSpc>
                <a:spcPct val="90000"/>
              </a:lnSpc>
              <a:spcBef>
                <a:spcPts val="1000"/>
              </a:spcBef>
              <a:spcAft>
                <a:spcPts val="0"/>
              </a:spcAft>
              <a:buClrTx/>
              <a:buSzPct val="120000"/>
              <a:buFont typeface="Arial" panose="020B0604020202020204" pitchFamily="34" charset="0"/>
              <a:buNone/>
              <a:tabLst/>
              <a:defRPr/>
            </a:pPr>
            <a:endParaRPr kumimoji="0" lang="nl-NL" sz="1900" b="0" i="0" u="none" strike="noStrike" kern="1200" cap="none" spc="55" normalizeH="0" baseline="0" noProof="0" dirty="0">
              <a:ln>
                <a:noFill/>
              </a:ln>
              <a:solidFill>
                <a:srgbClr val="FFFF00"/>
              </a:solidFill>
              <a:effectLst/>
              <a:uLnTx/>
              <a:uFillTx/>
              <a:latin typeface="WorkSans-Light"/>
              <a:ea typeface="+mn-ea"/>
              <a:cs typeface="+mn-cs"/>
            </a:endParaRPr>
          </a:p>
          <a:p>
            <a:pPr marL="0" marR="0" lvl="0" indent="0" algn="l" defTabSz="914400" rtl="0" eaLnBrk="1" fontAlgn="auto" latinLnBrk="0" hangingPunct="1">
              <a:lnSpc>
                <a:spcPct val="90000"/>
              </a:lnSpc>
              <a:spcBef>
                <a:spcPts val="1000"/>
              </a:spcBef>
              <a:spcAft>
                <a:spcPts val="0"/>
              </a:spcAft>
              <a:buClrTx/>
              <a:buSzPct val="120000"/>
              <a:buFont typeface="Arial" panose="020B0604020202020204" pitchFamily="34" charset="0"/>
              <a:buNone/>
              <a:tabLst/>
              <a:defRPr/>
            </a:pPr>
            <a:endParaRPr kumimoji="0" lang="nl-NL" sz="1900" b="0" i="0" u="none" strike="noStrike" kern="1200" cap="none" spc="55" normalizeH="0" baseline="0" noProof="0" dirty="0">
              <a:ln>
                <a:noFill/>
              </a:ln>
              <a:solidFill>
                <a:srgbClr val="FFFF00"/>
              </a:solidFill>
              <a:effectLst/>
              <a:uLnTx/>
              <a:uFillTx/>
              <a:latin typeface="WorkSans-Light"/>
              <a:ea typeface="+mn-ea"/>
              <a:cs typeface="+mn-cs"/>
            </a:endParaRPr>
          </a:p>
          <a:p>
            <a:pPr marL="0" marR="0" lvl="0" indent="0" algn="l" defTabSz="914400" rtl="0" eaLnBrk="1" fontAlgn="auto" latinLnBrk="0" hangingPunct="1">
              <a:lnSpc>
                <a:spcPct val="90000"/>
              </a:lnSpc>
              <a:spcBef>
                <a:spcPts val="1000"/>
              </a:spcBef>
              <a:spcAft>
                <a:spcPts val="0"/>
              </a:spcAft>
              <a:buClrTx/>
              <a:buSzPct val="120000"/>
              <a:buFont typeface="Arial" panose="020B0604020202020204" pitchFamily="34" charset="0"/>
              <a:buNone/>
              <a:tabLst/>
              <a:defRPr/>
            </a:pPr>
            <a:r>
              <a:rPr kumimoji="0" lang="nl-NL" sz="1900" b="0" i="0" u="none" strike="noStrike" kern="1200" cap="none" spc="55" normalizeH="0" baseline="0" noProof="0" dirty="0">
                <a:ln>
                  <a:noFill/>
                </a:ln>
                <a:solidFill>
                  <a:prstClr val="white"/>
                </a:solidFill>
                <a:effectLst/>
                <a:uLnTx/>
                <a:uFillTx/>
                <a:latin typeface="WorkSans-Light"/>
                <a:ea typeface="+mn-ea"/>
                <a:cs typeface="+mn-cs"/>
              </a:rPr>
              <a:t>Etil Sittard 			Etil Heerlen 			Etil Eindhoven 		Etil Utrecht 				</a:t>
            </a:r>
          </a:p>
          <a:p>
            <a:pPr marL="0" marR="0" lvl="0" indent="0" algn="l" defTabSz="914400" rtl="0" eaLnBrk="1" fontAlgn="auto" latinLnBrk="0" hangingPunct="1">
              <a:lnSpc>
                <a:spcPct val="90000"/>
              </a:lnSpc>
              <a:spcBef>
                <a:spcPts val="1000"/>
              </a:spcBef>
              <a:spcAft>
                <a:spcPts val="0"/>
              </a:spcAft>
              <a:buClrTx/>
              <a:buSzPct val="120000"/>
              <a:buFont typeface="Arial" panose="020B0604020202020204" pitchFamily="34" charset="0"/>
              <a:buNone/>
              <a:tabLst/>
              <a:defRPr/>
            </a:pPr>
            <a:r>
              <a:rPr kumimoji="0" lang="nl-NL" sz="1900" b="0" i="0" u="none" strike="noStrike" kern="1200" cap="none" spc="55" normalizeH="0" baseline="0" noProof="0" dirty="0">
                <a:ln>
                  <a:noFill/>
                </a:ln>
                <a:solidFill>
                  <a:prstClr val="white"/>
                </a:solidFill>
                <a:effectLst/>
                <a:uLnTx/>
                <a:uFillTx/>
                <a:latin typeface="WorkSans-Light"/>
                <a:ea typeface="+mn-ea"/>
                <a:cs typeface="+mn-cs"/>
              </a:rPr>
              <a:t>EtilInZicht			Brightlands			</a:t>
            </a:r>
            <a:r>
              <a:rPr kumimoji="0" lang="nl-NL" sz="1900" b="0" i="0" u="none" strike="noStrike" kern="1200" cap="none" spc="55" normalizeH="0" baseline="0" noProof="0" dirty="0" err="1">
                <a:ln>
                  <a:noFill/>
                </a:ln>
                <a:solidFill>
                  <a:prstClr val="white"/>
                </a:solidFill>
                <a:effectLst/>
                <a:uLnTx/>
                <a:uFillTx/>
                <a:latin typeface="WorkSans-Light"/>
                <a:ea typeface="+mn-ea"/>
                <a:cs typeface="+mn-cs"/>
              </a:rPr>
              <a:t>Microlab</a:t>
            </a:r>
            <a:r>
              <a:rPr kumimoji="0" lang="nl-NL" sz="1900" b="0" i="0" u="none" strike="noStrike" kern="1200" cap="none" spc="55" normalizeH="0" baseline="0" noProof="0" dirty="0">
                <a:ln>
                  <a:noFill/>
                </a:ln>
                <a:solidFill>
                  <a:prstClr val="white"/>
                </a:solidFill>
                <a:effectLst/>
                <a:uLnTx/>
                <a:uFillTx/>
                <a:latin typeface="WorkSans-Light"/>
                <a:ea typeface="+mn-ea"/>
                <a:cs typeface="+mn-cs"/>
              </a:rPr>
              <a:t>			WTC					</a:t>
            </a:r>
          </a:p>
          <a:p>
            <a:pPr marL="0" marR="0" lvl="0" indent="0" algn="l" defTabSz="914400" rtl="0" eaLnBrk="1" fontAlgn="auto" latinLnBrk="0" hangingPunct="1">
              <a:lnSpc>
                <a:spcPct val="90000"/>
              </a:lnSpc>
              <a:spcBef>
                <a:spcPts val="1000"/>
              </a:spcBef>
              <a:spcAft>
                <a:spcPts val="0"/>
              </a:spcAft>
              <a:buClrTx/>
              <a:buSzPct val="120000"/>
              <a:buFont typeface="Arial" panose="020B0604020202020204" pitchFamily="34" charset="0"/>
              <a:buNone/>
              <a:tabLst/>
              <a:defRPr/>
            </a:pPr>
            <a:r>
              <a:rPr kumimoji="0" lang="nl-NL" sz="1900" b="0" i="0" u="none" strike="noStrike" kern="1200" cap="none" spc="55" normalizeH="0" baseline="0" noProof="0" dirty="0">
                <a:ln>
                  <a:noFill/>
                </a:ln>
                <a:solidFill>
                  <a:prstClr val="white"/>
                </a:solidFill>
                <a:effectLst/>
                <a:uLnTx/>
                <a:uFillTx/>
                <a:latin typeface="WorkSans-Light"/>
                <a:ea typeface="+mn-ea"/>
                <a:cs typeface="+mn-cs"/>
              </a:rPr>
              <a:t>Arendstraat 10 		</a:t>
            </a:r>
            <a:r>
              <a:rPr kumimoji="0" lang="nl-NL" sz="1900" b="0" i="0" u="none" strike="noStrike" kern="1200" cap="none" spc="55" normalizeH="0" baseline="0" noProof="0" dirty="0" err="1">
                <a:ln>
                  <a:noFill/>
                </a:ln>
                <a:solidFill>
                  <a:prstClr val="white"/>
                </a:solidFill>
                <a:effectLst/>
                <a:uLnTx/>
                <a:uFillTx/>
                <a:latin typeface="WorkSans-Light"/>
                <a:ea typeface="+mn-ea"/>
                <a:cs typeface="+mn-cs"/>
              </a:rPr>
              <a:t>Smedestraat</a:t>
            </a:r>
            <a:r>
              <a:rPr kumimoji="0" lang="nl-NL" sz="1900" b="0" i="0" u="none" strike="noStrike" kern="1200" cap="none" spc="55" normalizeH="0" baseline="0" noProof="0" dirty="0">
                <a:ln>
                  <a:noFill/>
                </a:ln>
                <a:solidFill>
                  <a:prstClr val="white"/>
                </a:solidFill>
                <a:effectLst/>
                <a:uLnTx/>
                <a:uFillTx/>
                <a:latin typeface="WorkSans-Light"/>
                <a:ea typeface="+mn-ea"/>
                <a:cs typeface="+mn-cs"/>
              </a:rPr>
              <a:t> 2 		Kastanjelaan 400		Stadsplateau 7		 	</a:t>
            </a:r>
          </a:p>
          <a:p>
            <a:pPr marL="0" marR="0" lvl="0" indent="0" algn="l" defTabSz="914400" rtl="0" eaLnBrk="1" fontAlgn="auto" latinLnBrk="0" hangingPunct="1">
              <a:lnSpc>
                <a:spcPct val="90000"/>
              </a:lnSpc>
              <a:spcBef>
                <a:spcPts val="1000"/>
              </a:spcBef>
              <a:spcAft>
                <a:spcPts val="0"/>
              </a:spcAft>
              <a:buClrTx/>
              <a:buSzPct val="120000"/>
              <a:buFont typeface="Arial" panose="020B0604020202020204" pitchFamily="34" charset="0"/>
              <a:buNone/>
              <a:tabLst/>
              <a:defRPr/>
            </a:pPr>
            <a:r>
              <a:rPr kumimoji="0" lang="nl-NL" sz="1900" b="0" i="0" u="none" strike="noStrike" kern="1200" cap="none" spc="55" normalizeH="0" baseline="0" noProof="0" dirty="0">
                <a:ln>
                  <a:noFill/>
                </a:ln>
                <a:solidFill>
                  <a:prstClr val="white"/>
                </a:solidFill>
                <a:effectLst/>
                <a:uLnTx/>
                <a:uFillTx/>
                <a:latin typeface="WorkSans-Light"/>
                <a:ea typeface="+mn-ea"/>
                <a:cs typeface="+mn-cs"/>
              </a:rPr>
              <a:t>6135 KT Sittard		6411 CR Heerlen		5616 LZ Eindhoven</a:t>
            </a:r>
            <a:r>
              <a:rPr kumimoji="0" lang="nl-NL" sz="1900" b="0" i="0" u="none" strike="noStrike" kern="1200" cap="none" spc="55" normalizeH="0" baseline="0" noProof="0" dirty="0">
                <a:ln>
                  <a:noFill/>
                </a:ln>
                <a:solidFill>
                  <a:srgbClr val="FFFF00"/>
                </a:solidFill>
                <a:effectLst/>
                <a:uLnTx/>
                <a:uFillTx/>
                <a:latin typeface="WorkSans-Light"/>
                <a:ea typeface="+mn-ea"/>
                <a:cs typeface="+mn-cs"/>
              </a:rPr>
              <a:t>		</a:t>
            </a:r>
            <a:r>
              <a:rPr kumimoji="0" lang="nl-NL" sz="1900" b="0" i="0" u="none" strike="noStrike" kern="1200" cap="none" spc="55" normalizeH="0" baseline="0" noProof="0" dirty="0">
                <a:ln>
                  <a:noFill/>
                </a:ln>
                <a:solidFill>
                  <a:prstClr val="white"/>
                </a:solidFill>
                <a:effectLst/>
                <a:uLnTx/>
                <a:uFillTx/>
                <a:latin typeface="WorkSans-Light"/>
                <a:ea typeface="+mn-ea"/>
                <a:cs typeface="+mn-cs"/>
              </a:rPr>
              <a:t>3521 AZ Utrecht 		</a:t>
            </a:r>
            <a:r>
              <a:rPr kumimoji="0" lang="nl-NL" sz="1900" b="0" i="0" u="none" strike="noStrike" kern="1200" cap="none" spc="55" normalizeH="0" baseline="0" noProof="0" dirty="0">
                <a:ln>
                  <a:noFill/>
                </a:ln>
                <a:solidFill>
                  <a:srgbClr val="FFFF00"/>
                </a:solidFill>
                <a:effectLst/>
                <a:uLnTx/>
                <a:uFillTx/>
                <a:latin typeface="WorkSans-Light"/>
                <a:ea typeface="+mn-ea"/>
                <a:cs typeface="+mn-cs"/>
              </a:rPr>
              <a:t>	</a:t>
            </a:r>
          </a:p>
          <a:p>
            <a:pPr marL="0" marR="0" lvl="0" indent="0" algn="l" defTabSz="914400" rtl="0" eaLnBrk="1" fontAlgn="auto" latinLnBrk="0" hangingPunct="1">
              <a:lnSpc>
                <a:spcPct val="90000"/>
              </a:lnSpc>
              <a:spcBef>
                <a:spcPts val="1000"/>
              </a:spcBef>
              <a:spcAft>
                <a:spcPts val="0"/>
              </a:spcAft>
              <a:buClrTx/>
              <a:buSzPct val="120000"/>
              <a:buFont typeface="Arial" panose="020B0604020202020204" pitchFamily="34" charset="0"/>
              <a:buNone/>
              <a:tabLst/>
              <a:defRPr/>
            </a:pPr>
            <a:endParaRPr kumimoji="0" lang="nl-NL" sz="1900" b="0" i="0" u="none" strike="noStrike" kern="1200" cap="none" spc="55" normalizeH="0" baseline="0" noProof="0" dirty="0">
              <a:ln>
                <a:noFill/>
              </a:ln>
              <a:solidFill>
                <a:prstClr val="white"/>
              </a:solidFill>
              <a:effectLst/>
              <a:uLnTx/>
              <a:uFillTx/>
              <a:latin typeface="WorkSans-Light"/>
              <a:ea typeface="+mn-ea"/>
              <a:cs typeface="+mn-cs"/>
            </a:endParaRPr>
          </a:p>
          <a:p>
            <a:pPr marL="0" marR="0" lvl="0" indent="0" algn="l" defTabSz="914400" rtl="0" eaLnBrk="1" fontAlgn="auto" latinLnBrk="0" hangingPunct="1">
              <a:lnSpc>
                <a:spcPct val="90000"/>
              </a:lnSpc>
              <a:spcBef>
                <a:spcPts val="1000"/>
              </a:spcBef>
              <a:spcAft>
                <a:spcPts val="0"/>
              </a:spcAft>
              <a:buClrTx/>
              <a:buSzPct val="120000"/>
              <a:buFont typeface="Arial" panose="020B0604020202020204" pitchFamily="34" charset="0"/>
              <a:buNone/>
              <a:tabLst/>
              <a:defRPr/>
            </a:pPr>
            <a:r>
              <a:rPr kumimoji="0" lang="nl-NL" sz="1900" b="0" i="0" strike="noStrike" kern="1200" cap="none" spc="55" normalizeH="0" baseline="0" noProof="0" dirty="0">
                <a:ln>
                  <a:noFill/>
                </a:ln>
                <a:effectLst/>
                <a:uLnTx/>
                <a:uFillTx/>
                <a:latin typeface="WorkSans-Light"/>
                <a:ea typeface="+mn-ea"/>
                <a:cs typeface="+mn-cs"/>
              </a:rPr>
              <a:t>+31 (0)43 350 62 80 | www.etil.nl | </a:t>
            </a:r>
          </a:p>
          <a:p>
            <a:pPr marL="0" marR="0" lvl="0" indent="0" algn="l" defTabSz="914400" rtl="0" eaLnBrk="1" fontAlgn="auto" latinLnBrk="0" hangingPunct="1">
              <a:lnSpc>
                <a:spcPct val="90000"/>
              </a:lnSpc>
              <a:spcBef>
                <a:spcPts val="1000"/>
              </a:spcBef>
              <a:spcAft>
                <a:spcPts val="0"/>
              </a:spcAft>
              <a:buClrTx/>
              <a:buSzPct val="120000"/>
              <a:buFont typeface="Arial" panose="020B0604020202020204" pitchFamily="34" charset="0"/>
              <a:buNone/>
              <a:tabLst/>
              <a:defRPr/>
            </a:pPr>
            <a:endParaRPr kumimoji="0" lang="nl-NL" sz="2000" b="0" i="0" u="none" strike="noStrike" kern="1200" cap="none" spc="55" normalizeH="0" baseline="0" noProof="0" dirty="0">
              <a:ln>
                <a:noFill/>
              </a:ln>
              <a:solidFill>
                <a:prstClr val="white"/>
              </a:solidFill>
              <a:effectLst/>
              <a:uLnTx/>
              <a:uFillTx/>
              <a:latin typeface="WorkSans-Light"/>
              <a:ea typeface="+mn-ea"/>
              <a:cs typeface="+mn-cs"/>
            </a:endParaRPr>
          </a:p>
        </p:txBody>
      </p:sp>
      <p:sp>
        <p:nvSpPr>
          <p:cNvPr id="13" name="Verticale titel 1">
            <a:extLst>
              <a:ext uri="{FF2B5EF4-FFF2-40B4-BE49-F238E27FC236}">
                <a16:creationId xmlns:a16="http://schemas.microsoft.com/office/drawing/2014/main" id="{2111FA43-9713-408E-88F8-D6FA3FEDE3AA}"/>
              </a:ext>
            </a:extLst>
          </p:cNvPr>
          <p:cNvSpPr txBox="1">
            <a:spLocks/>
          </p:cNvSpPr>
          <p:nvPr/>
        </p:nvSpPr>
        <p:spPr>
          <a:xfrm rot="16200000">
            <a:off x="7082457" y="-6062092"/>
            <a:ext cx="674290" cy="13823999"/>
          </a:xfrm>
          <a:prstGeom prst="rect">
            <a:avLst/>
          </a:prstGeom>
        </p:spPr>
        <p:txBody>
          <a:bodyPr vert="vert" lIns="91440" tIns="45720" rIns="91440" bIns="45720" rtlCol="0" anchor="b">
            <a:normAutofit/>
          </a:bodyPr>
          <a:lstStyle>
            <a:lvl1pPr algn="l" defTabSz="914400" rtl="0" eaLnBrk="1" latinLnBrk="0" hangingPunct="1">
              <a:lnSpc>
                <a:spcPct val="90000"/>
              </a:lnSpc>
              <a:spcBef>
                <a:spcPct val="0"/>
              </a:spcBef>
              <a:buNone/>
              <a:defRPr lang="nl-NL" sz="8000" b="1" kern="1200" spc="85" dirty="0" smtClean="0">
                <a:solidFill>
                  <a:schemeClr val="bg1"/>
                </a:solidFill>
                <a:latin typeface="Work Sans" panose="00000500000000000000" pitchFamily="2"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nl-NL" sz="3500" b="1" i="0" u="none" strike="noStrike" kern="1200" cap="none" spc="85" normalizeH="0" baseline="0" noProof="0">
                <a:ln>
                  <a:noFill/>
                </a:ln>
                <a:solidFill>
                  <a:prstClr val="white"/>
                </a:solidFill>
                <a:effectLst/>
                <a:uLnTx/>
                <a:uFillTx/>
                <a:latin typeface="Work Sans" panose="00000500000000000000" pitchFamily="2" charset="0"/>
                <a:ea typeface="+mj-ea"/>
                <a:cs typeface="+mj-cs"/>
              </a:rPr>
              <a:t>Vragen? </a:t>
            </a:r>
            <a:r>
              <a:rPr lang="nl-NL" sz="3500">
                <a:solidFill>
                  <a:prstClr val="white"/>
                </a:solidFill>
              </a:rPr>
              <a:t>Neem contact met ons op!</a:t>
            </a:r>
            <a:endParaRPr kumimoji="0" lang="nl-NL" sz="3500" b="1" i="0" u="none" strike="noStrike" kern="1200" cap="none" spc="85" normalizeH="0" baseline="0" noProof="0">
              <a:ln>
                <a:noFill/>
              </a:ln>
              <a:solidFill>
                <a:prstClr val="white"/>
              </a:solidFill>
              <a:effectLst/>
              <a:uLnTx/>
              <a:uFillTx/>
              <a:latin typeface="Work Sans" panose="00000500000000000000" pitchFamily="2" charset="0"/>
              <a:ea typeface="+mj-ea"/>
              <a:cs typeface="+mj-cs"/>
            </a:endParaRPr>
          </a:p>
        </p:txBody>
      </p:sp>
      <p:sp>
        <p:nvSpPr>
          <p:cNvPr id="2" name="Tijdelijke aanduiding voor datum 1">
            <a:extLst>
              <a:ext uri="{FF2B5EF4-FFF2-40B4-BE49-F238E27FC236}">
                <a16:creationId xmlns:a16="http://schemas.microsoft.com/office/drawing/2014/main" id="{0F5A9FE5-ABC0-4F55-8D18-85F69AB66CD6}"/>
              </a:ext>
            </a:extLst>
          </p:cNvPr>
          <p:cNvSpPr>
            <a:spLocks noGrp="1"/>
          </p:cNvSpPr>
          <p:nvPr>
            <p:ph type="dt" sz="half" idx="10"/>
          </p:nvPr>
        </p:nvSpPr>
        <p:spPr/>
        <p:txBody>
          <a:bodyPr/>
          <a:lstStyle/>
          <a:p>
            <a:r>
              <a:rPr lang="nl-NL" dirty="0"/>
              <a:t>juli 2023</a:t>
            </a:r>
          </a:p>
        </p:txBody>
      </p:sp>
      <p:sp>
        <p:nvSpPr>
          <p:cNvPr id="3" name="Tijdelijke aanduiding voor dianummer 2">
            <a:extLst>
              <a:ext uri="{FF2B5EF4-FFF2-40B4-BE49-F238E27FC236}">
                <a16:creationId xmlns:a16="http://schemas.microsoft.com/office/drawing/2014/main" id="{352D203A-B008-4C26-9ABA-BF18EEF60236}"/>
              </a:ext>
            </a:extLst>
          </p:cNvPr>
          <p:cNvSpPr>
            <a:spLocks noGrp="1"/>
          </p:cNvSpPr>
          <p:nvPr>
            <p:ph type="sldNum" sz="quarter" idx="12"/>
          </p:nvPr>
        </p:nvSpPr>
        <p:spPr/>
        <p:txBody>
          <a:bodyPr/>
          <a:lstStyle/>
          <a:p>
            <a:fld id="{2B3E12A1-FC49-43F7-8A24-D23D4D4CE121}" type="slidenum">
              <a:rPr lang="nl-NL" smtClean="0"/>
              <a:pPr/>
              <a:t>12</a:t>
            </a:fld>
            <a:endParaRPr lang="nl-NL"/>
          </a:p>
        </p:txBody>
      </p:sp>
      <p:pic>
        <p:nvPicPr>
          <p:cNvPr id="6" name="Afbeelding 5" descr="Afbeelding met persoon, person, muur, binnen&#10;&#10;Automatisch gegenereerde beschrijving">
            <a:extLst>
              <a:ext uri="{FF2B5EF4-FFF2-40B4-BE49-F238E27FC236}">
                <a16:creationId xmlns:a16="http://schemas.microsoft.com/office/drawing/2014/main" id="{7DDC8E67-1E94-47B4-805D-95C53492B0D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7325"/>
          <a:stretch/>
        </p:blipFill>
        <p:spPr>
          <a:xfrm>
            <a:off x="505903" y="2097508"/>
            <a:ext cx="1440000" cy="1498624"/>
          </a:xfrm>
          <a:prstGeom prst="rect">
            <a:avLst/>
          </a:prstGeom>
        </p:spPr>
      </p:pic>
      <p:pic>
        <p:nvPicPr>
          <p:cNvPr id="8" name="Afbeelding 7">
            <a:extLst>
              <a:ext uri="{FF2B5EF4-FFF2-40B4-BE49-F238E27FC236}">
                <a16:creationId xmlns:a16="http://schemas.microsoft.com/office/drawing/2014/main" id="{AA9D7680-089B-3349-FCA0-4788BA35815B}"/>
              </a:ext>
            </a:extLst>
          </p:cNvPr>
          <p:cNvPicPr>
            <a:picLocks noChangeAspect="1"/>
          </p:cNvPicPr>
          <p:nvPr/>
        </p:nvPicPr>
        <p:blipFill>
          <a:blip r:embed="rId3"/>
          <a:stretch>
            <a:fillRect/>
          </a:stretch>
        </p:blipFill>
        <p:spPr>
          <a:xfrm>
            <a:off x="505904" y="2041401"/>
            <a:ext cx="1610808" cy="1606258"/>
          </a:xfrm>
          <a:prstGeom prst="rect">
            <a:avLst/>
          </a:prstGeom>
          <a:ln>
            <a:solidFill>
              <a:srgbClr val="00B4FF"/>
            </a:solidFill>
          </a:ln>
        </p:spPr>
      </p:pic>
      <p:pic>
        <p:nvPicPr>
          <p:cNvPr id="5" name="Afbeelding 4">
            <a:extLst>
              <a:ext uri="{FF2B5EF4-FFF2-40B4-BE49-F238E27FC236}">
                <a16:creationId xmlns:a16="http://schemas.microsoft.com/office/drawing/2014/main" id="{0FF018C5-8122-C069-271C-A283316A33D0}"/>
              </a:ext>
            </a:extLst>
          </p:cNvPr>
          <p:cNvPicPr>
            <a:picLocks noChangeAspect="1"/>
          </p:cNvPicPr>
          <p:nvPr/>
        </p:nvPicPr>
        <p:blipFill>
          <a:blip r:embed="rId4"/>
          <a:stretch>
            <a:fillRect/>
          </a:stretch>
        </p:blipFill>
        <p:spPr>
          <a:xfrm>
            <a:off x="3436390" y="2041401"/>
            <a:ext cx="1179678" cy="1606258"/>
          </a:xfrm>
          <a:prstGeom prst="rect">
            <a:avLst/>
          </a:prstGeom>
        </p:spPr>
      </p:pic>
    </p:spTree>
    <p:extLst>
      <p:ext uri="{BB962C8B-B14F-4D97-AF65-F5344CB8AC3E}">
        <p14:creationId xmlns:p14="http://schemas.microsoft.com/office/powerpoint/2010/main" val="4092119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dianummer 5">
            <a:extLst>
              <a:ext uri="{FF2B5EF4-FFF2-40B4-BE49-F238E27FC236}">
                <a16:creationId xmlns:a16="http://schemas.microsoft.com/office/drawing/2014/main" id="{7597EC62-5108-4357-80F3-61A38DE184AD}"/>
              </a:ext>
            </a:extLst>
          </p:cNvPr>
          <p:cNvSpPr>
            <a:spLocks noGrp="1"/>
          </p:cNvSpPr>
          <p:nvPr>
            <p:ph type="sldNum" sz="quarter" idx="12"/>
          </p:nvPr>
        </p:nvSpPr>
        <p:spPr/>
        <p:txBody>
          <a:bodyPr/>
          <a:lstStyle/>
          <a:p>
            <a:fld id="{2B3E12A1-FC49-43F7-8A24-D23D4D4CE121}" type="slidenum">
              <a:rPr lang="nl-NL" smtClean="0"/>
              <a:t>2</a:t>
            </a:fld>
            <a:endParaRPr lang="nl-NL"/>
          </a:p>
        </p:txBody>
      </p:sp>
      <p:sp>
        <p:nvSpPr>
          <p:cNvPr id="31" name="Titel 30">
            <a:extLst>
              <a:ext uri="{FF2B5EF4-FFF2-40B4-BE49-F238E27FC236}">
                <a16:creationId xmlns:a16="http://schemas.microsoft.com/office/drawing/2014/main" id="{CBB73157-E87B-4E76-A4B4-52DF1F60A519}"/>
              </a:ext>
            </a:extLst>
          </p:cNvPr>
          <p:cNvSpPr>
            <a:spLocks noGrp="1"/>
          </p:cNvSpPr>
          <p:nvPr>
            <p:ph type="title"/>
          </p:nvPr>
        </p:nvSpPr>
        <p:spPr/>
        <p:txBody>
          <a:bodyPr>
            <a:normAutofit/>
          </a:bodyPr>
          <a:lstStyle/>
          <a:p>
            <a:r>
              <a:rPr lang="nl-NL" dirty="0"/>
              <a:t>Regionale arbeidsmarktprognoses</a:t>
            </a:r>
          </a:p>
        </p:txBody>
      </p:sp>
      <p:sp>
        <p:nvSpPr>
          <p:cNvPr id="2" name="Tijdelijke aanduiding voor datum 1">
            <a:extLst>
              <a:ext uri="{FF2B5EF4-FFF2-40B4-BE49-F238E27FC236}">
                <a16:creationId xmlns:a16="http://schemas.microsoft.com/office/drawing/2014/main" id="{F161AA6E-201A-4A23-B662-948E0F19D510}"/>
              </a:ext>
            </a:extLst>
          </p:cNvPr>
          <p:cNvSpPr>
            <a:spLocks noGrp="1"/>
          </p:cNvSpPr>
          <p:nvPr>
            <p:ph type="dt" sz="half" idx="10"/>
          </p:nvPr>
        </p:nvSpPr>
        <p:spPr/>
        <p:txBody>
          <a:bodyPr/>
          <a:lstStyle/>
          <a:p>
            <a:r>
              <a:rPr lang="nl-NL" dirty="0"/>
              <a:t>juli 2023</a:t>
            </a:r>
          </a:p>
        </p:txBody>
      </p:sp>
      <p:sp>
        <p:nvSpPr>
          <p:cNvPr id="7" name="Tekstvak 6">
            <a:extLst>
              <a:ext uri="{FF2B5EF4-FFF2-40B4-BE49-F238E27FC236}">
                <a16:creationId xmlns:a16="http://schemas.microsoft.com/office/drawing/2014/main" id="{F6F33417-45B6-CF1F-53AA-41B43DAE64AF}"/>
              </a:ext>
            </a:extLst>
          </p:cNvPr>
          <p:cNvSpPr txBox="1"/>
          <p:nvPr/>
        </p:nvSpPr>
        <p:spPr>
          <a:xfrm>
            <a:off x="505903" y="1746818"/>
            <a:ext cx="13177627" cy="3539430"/>
          </a:xfrm>
          <a:prstGeom prst="rect">
            <a:avLst/>
          </a:prstGeom>
          <a:noFill/>
        </p:spPr>
        <p:txBody>
          <a:bodyPr wrap="square" rtlCol="0">
            <a:spAutoFit/>
          </a:bodyPr>
          <a:lstStyle/>
          <a:p>
            <a:pPr marL="342900" indent="-342900">
              <a:buFont typeface="Arial" panose="020B0604020202020204" pitchFamily="34" charset="0"/>
              <a:buChar char="•"/>
            </a:pPr>
            <a:r>
              <a:rPr lang="nl-NL" sz="2000" dirty="0">
                <a:latin typeface="Calibri" panose="020F0502020204030204" pitchFamily="34" charset="0"/>
                <a:cs typeface="Calibri" panose="020F0502020204030204" pitchFamily="34" charset="0"/>
              </a:rPr>
              <a:t>Het is mogelijk om de prognoses af te nemen als </a:t>
            </a:r>
            <a:r>
              <a:rPr lang="nl-NL" sz="2000" dirty="0">
                <a:solidFill>
                  <a:srgbClr val="00B4FF"/>
                </a:solidFill>
                <a:latin typeface="Calibri" panose="020F0502020204030204" pitchFamily="34" charset="0"/>
                <a:cs typeface="Calibri" panose="020F0502020204030204" pitchFamily="34" charset="0"/>
              </a:rPr>
              <a:t>provincie</a:t>
            </a:r>
            <a:r>
              <a:rPr lang="nl-NL" sz="2000" dirty="0">
                <a:latin typeface="Calibri" panose="020F0502020204030204" pitchFamily="34" charset="0"/>
                <a:cs typeface="Calibri" panose="020F0502020204030204" pitchFamily="34" charset="0"/>
              </a:rPr>
              <a:t> of als </a:t>
            </a:r>
            <a:r>
              <a:rPr lang="nl-NL" sz="2000" dirty="0">
                <a:solidFill>
                  <a:srgbClr val="00B4FF"/>
                </a:solidFill>
                <a:latin typeface="Calibri" panose="020F0502020204030204" pitchFamily="34" charset="0"/>
                <a:cs typeface="Calibri" panose="020F0502020204030204" pitchFamily="34" charset="0"/>
              </a:rPr>
              <a:t>arbeidsmarktregio</a:t>
            </a:r>
          </a:p>
          <a:p>
            <a:pPr marL="342900" indent="-342900">
              <a:buFont typeface="Arial" panose="020B0604020202020204" pitchFamily="34" charset="0"/>
              <a:buChar char="•"/>
            </a:pPr>
            <a:endParaRPr lang="nl-NL"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nl-NL" sz="2000" dirty="0">
                <a:latin typeface="Calibri" panose="020F0502020204030204" pitchFamily="34" charset="0"/>
                <a:cs typeface="Calibri" panose="020F0502020204030204" pitchFamily="34" charset="0"/>
              </a:rPr>
              <a:t>We stellen 2 keer per jaar arbeidsmarktprognoses op:</a:t>
            </a:r>
          </a:p>
          <a:p>
            <a:pPr marL="800100" lvl="1" indent="-342900">
              <a:buFont typeface="Courier New" panose="02070309020205020404" pitchFamily="49" charset="0"/>
              <a:buChar char="o"/>
            </a:pPr>
            <a:r>
              <a:rPr lang="nl-NL" dirty="0">
                <a:latin typeface="Calibri" panose="020F0502020204030204" pitchFamily="34" charset="0"/>
                <a:cs typeface="Calibri" panose="020F0502020204030204" pitchFamily="34" charset="0"/>
              </a:rPr>
              <a:t>Na publicatie meest recente CPB-prognoses (CEP en MEV)</a:t>
            </a:r>
          </a:p>
          <a:p>
            <a:pPr marL="800100" lvl="1" indent="-342900">
              <a:buFont typeface="Courier New" panose="02070309020205020404" pitchFamily="49" charset="0"/>
              <a:buChar char="o"/>
            </a:pPr>
            <a:r>
              <a:rPr lang="nl-NL" dirty="0">
                <a:latin typeface="Calibri" panose="020F0502020204030204" pitchFamily="34" charset="0"/>
                <a:cs typeface="Calibri" panose="020F0502020204030204" pitchFamily="34" charset="0"/>
              </a:rPr>
              <a:t>We kunnen de regionale prognoses een maand na de uitkomst van CEP en MEV opleveren: </a:t>
            </a:r>
            <a:r>
              <a:rPr lang="nl-NL" dirty="0">
                <a:solidFill>
                  <a:srgbClr val="00B4FF"/>
                </a:solidFill>
                <a:latin typeface="Calibri" panose="020F0502020204030204" pitchFamily="34" charset="0"/>
                <a:cs typeface="Calibri" panose="020F0502020204030204" pitchFamily="34" charset="0"/>
              </a:rPr>
              <a:t>mei</a:t>
            </a:r>
            <a:r>
              <a:rPr lang="nl-NL" dirty="0">
                <a:latin typeface="Calibri" panose="020F0502020204030204" pitchFamily="34" charset="0"/>
                <a:cs typeface="Calibri" panose="020F0502020204030204" pitchFamily="34" charset="0"/>
              </a:rPr>
              <a:t> en </a:t>
            </a:r>
            <a:r>
              <a:rPr lang="nl-NL" dirty="0">
                <a:solidFill>
                  <a:srgbClr val="00B4FF"/>
                </a:solidFill>
                <a:latin typeface="Calibri" panose="020F0502020204030204" pitchFamily="34" charset="0"/>
                <a:cs typeface="Calibri" panose="020F0502020204030204" pitchFamily="34" charset="0"/>
              </a:rPr>
              <a:t>oktober</a:t>
            </a:r>
          </a:p>
          <a:p>
            <a:pPr lvl="1"/>
            <a:endParaRPr lang="nl-NL" dirty="0">
              <a:solidFill>
                <a:srgbClr val="00B4FF"/>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nl-NL" sz="2000" dirty="0">
                <a:latin typeface="Calibri" panose="020F0502020204030204" pitchFamily="34" charset="0"/>
                <a:cs typeface="Calibri" panose="020F0502020204030204" pitchFamily="34" charset="0"/>
              </a:rPr>
              <a:t>Binnen de regionale prognoses kijken we telkens 5 jaar vooruit.</a:t>
            </a:r>
          </a:p>
          <a:p>
            <a:endParaRPr lang="nl-NL"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nl-NL" sz="2000" dirty="0">
                <a:latin typeface="Calibri" panose="020F0502020204030204" pitchFamily="34" charset="0"/>
                <a:cs typeface="Calibri" panose="020F0502020204030204" pitchFamily="34" charset="0"/>
              </a:rPr>
              <a:t>We stellen sectorale prognoses op voor de variabelen: </a:t>
            </a:r>
            <a:r>
              <a:rPr lang="nl-NL" sz="2000" dirty="0">
                <a:solidFill>
                  <a:srgbClr val="00B4FF"/>
                </a:solidFill>
                <a:latin typeface="Calibri" panose="020F0502020204030204" pitchFamily="34" charset="0"/>
                <a:cs typeface="Calibri" panose="020F0502020204030204" pitchFamily="34" charset="0"/>
              </a:rPr>
              <a:t>economie</a:t>
            </a:r>
            <a:r>
              <a:rPr lang="nl-NL" sz="2000" dirty="0">
                <a:latin typeface="Calibri" panose="020F0502020204030204" pitchFamily="34" charset="0"/>
                <a:cs typeface="Calibri" panose="020F0502020204030204" pitchFamily="34" charset="0"/>
              </a:rPr>
              <a:t>, </a:t>
            </a:r>
            <a:r>
              <a:rPr lang="nl-NL" sz="2000" dirty="0">
                <a:solidFill>
                  <a:srgbClr val="00B4FF"/>
                </a:solidFill>
                <a:latin typeface="Calibri" panose="020F0502020204030204" pitchFamily="34" charset="0"/>
                <a:cs typeface="Calibri" panose="020F0502020204030204" pitchFamily="34" charset="0"/>
              </a:rPr>
              <a:t>werkgelegenheid</a:t>
            </a:r>
            <a:r>
              <a:rPr lang="nl-NL" sz="2000" dirty="0">
                <a:latin typeface="Calibri" panose="020F0502020204030204" pitchFamily="34" charset="0"/>
                <a:cs typeface="Calibri" panose="020F0502020204030204" pitchFamily="34" charset="0"/>
              </a:rPr>
              <a:t> en </a:t>
            </a:r>
            <a:r>
              <a:rPr lang="nl-NL" sz="2000" dirty="0">
                <a:solidFill>
                  <a:srgbClr val="00B4FF"/>
                </a:solidFill>
                <a:latin typeface="Calibri" panose="020F0502020204030204" pitchFamily="34" charset="0"/>
                <a:cs typeface="Calibri" panose="020F0502020204030204" pitchFamily="34" charset="0"/>
              </a:rPr>
              <a:t>vacatures</a:t>
            </a:r>
          </a:p>
          <a:p>
            <a:pPr marL="800100" lvl="1" indent="-342900">
              <a:buFont typeface="Courier New" panose="02070309020205020404" pitchFamily="49" charset="0"/>
              <a:buChar char="o"/>
            </a:pPr>
            <a:r>
              <a:rPr lang="nl-NL" dirty="0">
                <a:latin typeface="Calibri" panose="020F0502020204030204" pitchFamily="34" charset="0"/>
                <a:cs typeface="Calibri" panose="020F0502020204030204" pitchFamily="34" charset="0"/>
              </a:rPr>
              <a:t>Voor de variabele </a:t>
            </a:r>
            <a:r>
              <a:rPr lang="nl-NL" dirty="0">
                <a:solidFill>
                  <a:srgbClr val="00B4FF"/>
                </a:solidFill>
                <a:latin typeface="Calibri" panose="020F0502020204030204" pitchFamily="34" charset="0"/>
                <a:cs typeface="Calibri" panose="020F0502020204030204" pitchFamily="34" charset="0"/>
              </a:rPr>
              <a:t>werkloosheid </a:t>
            </a:r>
            <a:r>
              <a:rPr lang="nl-NL" dirty="0">
                <a:latin typeface="Calibri" panose="020F0502020204030204" pitchFamily="34" charset="0"/>
                <a:cs typeface="Calibri" panose="020F0502020204030204" pitchFamily="34" charset="0"/>
              </a:rPr>
              <a:t>maken we een prognoses van het totaal aantal werklozen en het werkloosheidspercentage</a:t>
            </a:r>
          </a:p>
          <a:p>
            <a:endParaRPr lang="nl-NL" sz="1600" dirty="0">
              <a:latin typeface="Work Sans" pitchFamily="2" charset="0"/>
            </a:endParaRPr>
          </a:p>
          <a:p>
            <a:endParaRPr lang="nl-NL" sz="1600" dirty="0">
              <a:latin typeface="Work Sans" pitchFamily="2" charset="0"/>
            </a:endParaRPr>
          </a:p>
        </p:txBody>
      </p:sp>
    </p:spTree>
    <p:extLst>
      <p:ext uri="{BB962C8B-B14F-4D97-AF65-F5344CB8AC3E}">
        <p14:creationId xmlns:p14="http://schemas.microsoft.com/office/powerpoint/2010/main" val="1623494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dianummer 5">
            <a:extLst>
              <a:ext uri="{FF2B5EF4-FFF2-40B4-BE49-F238E27FC236}">
                <a16:creationId xmlns:a16="http://schemas.microsoft.com/office/drawing/2014/main" id="{7597EC62-5108-4357-80F3-61A38DE184AD}"/>
              </a:ext>
            </a:extLst>
          </p:cNvPr>
          <p:cNvSpPr>
            <a:spLocks noGrp="1"/>
          </p:cNvSpPr>
          <p:nvPr>
            <p:ph type="sldNum" sz="quarter" idx="12"/>
          </p:nvPr>
        </p:nvSpPr>
        <p:spPr/>
        <p:txBody>
          <a:bodyPr/>
          <a:lstStyle/>
          <a:p>
            <a:fld id="{2B3E12A1-FC49-43F7-8A24-D23D4D4CE121}" type="slidenum">
              <a:rPr lang="nl-NL" smtClean="0"/>
              <a:t>3</a:t>
            </a:fld>
            <a:endParaRPr lang="nl-NL"/>
          </a:p>
        </p:txBody>
      </p:sp>
      <p:sp>
        <p:nvSpPr>
          <p:cNvPr id="31" name="Titel 30">
            <a:extLst>
              <a:ext uri="{FF2B5EF4-FFF2-40B4-BE49-F238E27FC236}">
                <a16:creationId xmlns:a16="http://schemas.microsoft.com/office/drawing/2014/main" id="{CBB73157-E87B-4E76-A4B4-52DF1F60A519}"/>
              </a:ext>
            </a:extLst>
          </p:cNvPr>
          <p:cNvSpPr>
            <a:spLocks noGrp="1"/>
          </p:cNvSpPr>
          <p:nvPr>
            <p:ph type="title"/>
          </p:nvPr>
        </p:nvSpPr>
        <p:spPr/>
        <p:txBody>
          <a:bodyPr>
            <a:normAutofit/>
          </a:bodyPr>
          <a:lstStyle/>
          <a:p>
            <a:r>
              <a:rPr lang="nl-NL" dirty="0"/>
              <a:t>Regionale arbeidsmarktprognoses</a:t>
            </a:r>
          </a:p>
        </p:txBody>
      </p:sp>
      <p:sp>
        <p:nvSpPr>
          <p:cNvPr id="2" name="Tijdelijke aanduiding voor datum 1">
            <a:extLst>
              <a:ext uri="{FF2B5EF4-FFF2-40B4-BE49-F238E27FC236}">
                <a16:creationId xmlns:a16="http://schemas.microsoft.com/office/drawing/2014/main" id="{F161AA6E-201A-4A23-B662-948E0F19D510}"/>
              </a:ext>
            </a:extLst>
          </p:cNvPr>
          <p:cNvSpPr>
            <a:spLocks noGrp="1"/>
          </p:cNvSpPr>
          <p:nvPr>
            <p:ph type="dt" sz="half" idx="10"/>
          </p:nvPr>
        </p:nvSpPr>
        <p:spPr/>
        <p:txBody>
          <a:bodyPr/>
          <a:lstStyle/>
          <a:p>
            <a:r>
              <a:rPr lang="nl-NL" dirty="0"/>
              <a:t>juli 2023</a:t>
            </a:r>
          </a:p>
        </p:txBody>
      </p:sp>
      <p:sp>
        <p:nvSpPr>
          <p:cNvPr id="7" name="Tekstvak 6">
            <a:extLst>
              <a:ext uri="{FF2B5EF4-FFF2-40B4-BE49-F238E27FC236}">
                <a16:creationId xmlns:a16="http://schemas.microsoft.com/office/drawing/2014/main" id="{F6F33417-45B6-CF1F-53AA-41B43DAE64AF}"/>
              </a:ext>
            </a:extLst>
          </p:cNvPr>
          <p:cNvSpPr txBox="1"/>
          <p:nvPr/>
        </p:nvSpPr>
        <p:spPr>
          <a:xfrm>
            <a:off x="505903" y="1619128"/>
            <a:ext cx="13177627" cy="3662541"/>
          </a:xfrm>
          <a:prstGeom prst="rect">
            <a:avLst/>
          </a:prstGeom>
          <a:noFill/>
        </p:spPr>
        <p:txBody>
          <a:bodyPr wrap="square" rtlCol="0">
            <a:spAutoFit/>
          </a:bodyPr>
          <a:lstStyle/>
          <a:p>
            <a:pPr marL="342900" indent="-342900">
              <a:buFont typeface="Arial" panose="020B0604020202020204" pitchFamily="34" charset="0"/>
              <a:buChar char="•"/>
            </a:pPr>
            <a:r>
              <a:rPr lang="nl-NL" sz="2000" dirty="0">
                <a:latin typeface="Calibri" panose="020F0502020204030204" pitchFamily="34" charset="0"/>
                <a:cs typeface="Calibri" panose="020F0502020204030204" pitchFamily="34" charset="0"/>
              </a:rPr>
              <a:t>Voor de indeling van de </a:t>
            </a:r>
            <a:r>
              <a:rPr lang="nl-NL" sz="2000" dirty="0">
                <a:solidFill>
                  <a:srgbClr val="00B4FF"/>
                </a:solidFill>
                <a:latin typeface="Calibri" panose="020F0502020204030204" pitchFamily="34" charset="0"/>
                <a:cs typeface="Calibri" panose="020F0502020204030204" pitchFamily="34" charset="0"/>
              </a:rPr>
              <a:t>sectoren</a:t>
            </a:r>
            <a:r>
              <a:rPr lang="nl-NL" sz="2000" dirty="0">
                <a:latin typeface="Calibri" panose="020F0502020204030204" pitchFamily="34" charset="0"/>
                <a:cs typeface="Calibri" panose="020F0502020204030204" pitchFamily="34" charset="0"/>
              </a:rPr>
              <a:t> hanteren we dezelfde indeling die we binnen AIZ hanteren.</a:t>
            </a:r>
          </a:p>
          <a:p>
            <a:pPr marL="342900" indent="-342900">
              <a:buFont typeface="Arial" panose="020B0604020202020204" pitchFamily="34" charset="0"/>
              <a:buChar char="•"/>
            </a:pPr>
            <a:endParaRPr lang="nl-NL"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nl-NL"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nl-NL"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nl-NL"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nl-NL"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nl-NL"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nl-NL"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nl-NL"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nl-NL" sz="2000" dirty="0">
              <a:latin typeface="Calibri" panose="020F0502020204030204" pitchFamily="34" charset="0"/>
              <a:cs typeface="Calibri" panose="020F0502020204030204" pitchFamily="34" charset="0"/>
            </a:endParaRPr>
          </a:p>
          <a:p>
            <a:endParaRPr lang="nl-NL" sz="1600" dirty="0">
              <a:latin typeface="Work Sans" pitchFamily="2" charset="0"/>
            </a:endParaRPr>
          </a:p>
          <a:p>
            <a:endParaRPr lang="nl-NL" sz="1600" dirty="0">
              <a:latin typeface="Work Sans" pitchFamily="2" charset="0"/>
            </a:endParaRPr>
          </a:p>
        </p:txBody>
      </p:sp>
      <p:graphicFrame>
        <p:nvGraphicFramePr>
          <p:cNvPr id="4" name="Tabel 3">
            <a:extLst>
              <a:ext uri="{FF2B5EF4-FFF2-40B4-BE49-F238E27FC236}">
                <a16:creationId xmlns:a16="http://schemas.microsoft.com/office/drawing/2014/main" id="{8FB4B8B8-E8A0-FAE5-6A95-2B0E86DECA02}"/>
              </a:ext>
            </a:extLst>
          </p:cNvPr>
          <p:cNvGraphicFramePr>
            <a:graphicFrameLocks noGrp="1"/>
          </p:cNvGraphicFramePr>
          <p:nvPr>
            <p:extLst>
              <p:ext uri="{D42A27DB-BD31-4B8C-83A1-F6EECF244321}">
                <p14:modId xmlns:p14="http://schemas.microsoft.com/office/powerpoint/2010/main" val="3040529273"/>
              </p:ext>
            </p:extLst>
          </p:nvPr>
        </p:nvGraphicFramePr>
        <p:xfrm>
          <a:off x="1157220" y="2607899"/>
          <a:ext cx="4659685" cy="3759855"/>
        </p:xfrm>
        <a:graphic>
          <a:graphicData uri="http://schemas.openxmlformats.org/drawingml/2006/table">
            <a:tbl>
              <a:tblPr/>
              <a:tblGrid>
                <a:gridCol w="4659685">
                  <a:extLst>
                    <a:ext uri="{9D8B030D-6E8A-4147-A177-3AD203B41FA5}">
                      <a16:colId xmlns:a16="http://schemas.microsoft.com/office/drawing/2014/main" val="902147423"/>
                    </a:ext>
                  </a:extLst>
                </a:gridCol>
              </a:tblGrid>
              <a:tr h="341805">
                <a:tc>
                  <a:txBody>
                    <a:bodyPr/>
                    <a:lstStyle/>
                    <a:p>
                      <a:pPr algn="l" fontAlgn="b"/>
                      <a:r>
                        <a:rPr lang="nl-NL" sz="1600" b="0" i="0" u="none" strike="noStrike" dirty="0">
                          <a:solidFill>
                            <a:srgbClr val="000000"/>
                          </a:solidFill>
                          <a:effectLst/>
                          <a:latin typeface="Calibri" panose="020F0502020204030204" pitchFamily="34" charset="0"/>
                        </a:rPr>
                        <a:t>Bouwnijverheid</a:t>
                      </a:r>
                    </a:p>
                  </a:txBody>
                  <a:tcPr marL="9525" marR="9525" marT="9525" marB="0" anchor="b">
                    <a:lnL>
                      <a:noFill/>
                    </a:lnL>
                    <a:lnR>
                      <a:noFill/>
                    </a:lnR>
                    <a:lnT>
                      <a:noFill/>
                    </a:lnT>
                    <a:lnB>
                      <a:noFill/>
                    </a:lnB>
                  </a:tcPr>
                </a:tc>
                <a:extLst>
                  <a:ext uri="{0D108BD9-81ED-4DB2-BD59-A6C34878D82A}">
                    <a16:rowId xmlns:a16="http://schemas.microsoft.com/office/drawing/2014/main" val="1452149926"/>
                  </a:ext>
                </a:extLst>
              </a:tr>
              <a:tr h="341805">
                <a:tc>
                  <a:txBody>
                    <a:bodyPr/>
                    <a:lstStyle/>
                    <a:p>
                      <a:pPr algn="l" fontAlgn="b"/>
                      <a:r>
                        <a:rPr lang="nl-NL" sz="1600" b="0" i="0" u="none" strike="noStrike">
                          <a:solidFill>
                            <a:srgbClr val="000000"/>
                          </a:solidFill>
                          <a:effectLst/>
                          <a:latin typeface="Calibri" panose="020F0502020204030204" pitchFamily="34" charset="0"/>
                        </a:rPr>
                        <a:t>Chemische industrie</a:t>
                      </a:r>
                    </a:p>
                  </a:txBody>
                  <a:tcPr marL="9525" marR="9525" marT="9525" marB="0" anchor="b">
                    <a:lnL>
                      <a:noFill/>
                    </a:lnL>
                    <a:lnR>
                      <a:noFill/>
                    </a:lnR>
                    <a:lnT>
                      <a:noFill/>
                    </a:lnT>
                    <a:lnB>
                      <a:noFill/>
                    </a:lnB>
                  </a:tcPr>
                </a:tc>
                <a:extLst>
                  <a:ext uri="{0D108BD9-81ED-4DB2-BD59-A6C34878D82A}">
                    <a16:rowId xmlns:a16="http://schemas.microsoft.com/office/drawing/2014/main" val="2467346114"/>
                  </a:ext>
                </a:extLst>
              </a:tr>
              <a:tr h="341805">
                <a:tc>
                  <a:txBody>
                    <a:bodyPr/>
                    <a:lstStyle/>
                    <a:p>
                      <a:pPr algn="l" fontAlgn="b"/>
                      <a:r>
                        <a:rPr lang="nl-NL" sz="1600" b="0" i="0" u="none" strike="noStrike">
                          <a:solidFill>
                            <a:srgbClr val="000000"/>
                          </a:solidFill>
                          <a:effectLst/>
                          <a:latin typeface="Calibri" panose="020F0502020204030204" pitchFamily="34" charset="0"/>
                        </a:rPr>
                        <a:t>Cultuur, sport en recreatie</a:t>
                      </a:r>
                    </a:p>
                  </a:txBody>
                  <a:tcPr marL="9525" marR="9525" marT="9525" marB="0" anchor="b">
                    <a:lnL>
                      <a:noFill/>
                    </a:lnL>
                    <a:lnR>
                      <a:noFill/>
                    </a:lnR>
                    <a:lnT>
                      <a:noFill/>
                    </a:lnT>
                    <a:lnB>
                      <a:noFill/>
                    </a:lnB>
                  </a:tcPr>
                </a:tc>
                <a:extLst>
                  <a:ext uri="{0D108BD9-81ED-4DB2-BD59-A6C34878D82A}">
                    <a16:rowId xmlns:a16="http://schemas.microsoft.com/office/drawing/2014/main" val="130316676"/>
                  </a:ext>
                </a:extLst>
              </a:tr>
              <a:tr h="341805">
                <a:tc>
                  <a:txBody>
                    <a:bodyPr/>
                    <a:lstStyle/>
                    <a:p>
                      <a:pPr algn="l" fontAlgn="b"/>
                      <a:r>
                        <a:rPr lang="nl-NL" sz="1600" b="0" i="0" u="none" strike="noStrike">
                          <a:solidFill>
                            <a:srgbClr val="000000"/>
                          </a:solidFill>
                          <a:effectLst/>
                          <a:latin typeface="Calibri" panose="020F0502020204030204" pitchFamily="34" charset="0"/>
                        </a:rPr>
                        <a:t>Detailhandel</a:t>
                      </a:r>
                    </a:p>
                  </a:txBody>
                  <a:tcPr marL="9525" marR="9525" marT="9525" marB="0" anchor="b">
                    <a:lnL>
                      <a:noFill/>
                    </a:lnL>
                    <a:lnR>
                      <a:noFill/>
                    </a:lnR>
                    <a:lnT>
                      <a:noFill/>
                    </a:lnT>
                    <a:lnB>
                      <a:noFill/>
                    </a:lnB>
                  </a:tcPr>
                </a:tc>
                <a:extLst>
                  <a:ext uri="{0D108BD9-81ED-4DB2-BD59-A6C34878D82A}">
                    <a16:rowId xmlns:a16="http://schemas.microsoft.com/office/drawing/2014/main" val="3015852325"/>
                  </a:ext>
                </a:extLst>
              </a:tr>
              <a:tr h="341805">
                <a:tc>
                  <a:txBody>
                    <a:bodyPr/>
                    <a:lstStyle/>
                    <a:p>
                      <a:pPr algn="l" fontAlgn="b"/>
                      <a:r>
                        <a:rPr lang="nl-NL" sz="1600" b="0" i="0" u="none" strike="noStrike">
                          <a:solidFill>
                            <a:srgbClr val="000000"/>
                          </a:solidFill>
                          <a:effectLst/>
                          <a:latin typeface="Calibri" panose="020F0502020204030204" pitchFamily="34" charset="0"/>
                        </a:rPr>
                        <a:t>Energie</a:t>
                      </a:r>
                    </a:p>
                  </a:txBody>
                  <a:tcPr marL="9525" marR="9525" marT="9525" marB="0" anchor="b">
                    <a:lnL>
                      <a:noFill/>
                    </a:lnL>
                    <a:lnR>
                      <a:noFill/>
                    </a:lnR>
                    <a:lnT>
                      <a:noFill/>
                    </a:lnT>
                    <a:lnB>
                      <a:noFill/>
                    </a:lnB>
                  </a:tcPr>
                </a:tc>
                <a:extLst>
                  <a:ext uri="{0D108BD9-81ED-4DB2-BD59-A6C34878D82A}">
                    <a16:rowId xmlns:a16="http://schemas.microsoft.com/office/drawing/2014/main" val="424412100"/>
                  </a:ext>
                </a:extLst>
              </a:tr>
              <a:tr h="341805">
                <a:tc>
                  <a:txBody>
                    <a:bodyPr/>
                    <a:lstStyle/>
                    <a:p>
                      <a:pPr algn="l" fontAlgn="b"/>
                      <a:r>
                        <a:rPr lang="nl-NL" sz="1600" b="0" i="0" u="none" strike="noStrike" dirty="0">
                          <a:solidFill>
                            <a:srgbClr val="000000"/>
                          </a:solidFill>
                          <a:effectLst/>
                          <a:latin typeface="Calibri" panose="020F0502020204030204" pitchFamily="34" charset="0"/>
                        </a:rPr>
                        <a:t>Financiële dienstverlening en onroerend goed</a:t>
                      </a:r>
                    </a:p>
                  </a:txBody>
                  <a:tcPr marL="9525" marR="9525" marT="9525" marB="0" anchor="b">
                    <a:lnL>
                      <a:noFill/>
                    </a:lnL>
                    <a:lnR>
                      <a:noFill/>
                    </a:lnR>
                    <a:lnT>
                      <a:noFill/>
                    </a:lnT>
                    <a:lnB>
                      <a:noFill/>
                    </a:lnB>
                  </a:tcPr>
                </a:tc>
                <a:extLst>
                  <a:ext uri="{0D108BD9-81ED-4DB2-BD59-A6C34878D82A}">
                    <a16:rowId xmlns:a16="http://schemas.microsoft.com/office/drawing/2014/main" val="3458147620"/>
                  </a:ext>
                </a:extLst>
              </a:tr>
              <a:tr h="341805">
                <a:tc>
                  <a:txBody>
                    <a:bodyPr/>
                    <a:lstStyle/>
                    <a:p>
                      <a:pPr algn="l" fontAlgn="b"/>
                      <a:r>
                        <a:rPr lang="nl-NL" sz="1600" b="0" i="0" u="none" strike="noStrike">
                          <a:solidFill>
                            <a:srgbClr val="000000"/>
                          </a:solidFill>
                          <a:effectLst/>
                          <a:latin typeface="Calibri" panose="020F0502020204030204" pitchFamily="34" charset="0"/>
                        </a:rPr>
                        <a:t>Groothandel</a:t>
                      </a:r>
                    </a:p>
                  </a:txBody>
                  <a:tcPr marL="9525" marR="9525" marT="9525" marB="0" anchor="b">
                    <a:lnL>
                      <a:noFill/>
                    </a:lnL>
                    <a:lnR>
                      <a:noFill/>
                    </a:lnR>
                    <a:lnT>
                      <a:noFill/>
                    </a:lnT>
                    <a:lnB>
                      <a:noFill/>
                    </a:lnB>
                  </a:tcPr>
                </a:tc>
                <a:extLst>
                  <a:ext uri="{0D108BD9-81ED-4DB2-BD59-A6C34878D82A}">
                    <a16:rowId xmlns:a16="http://schemas.microsoft.com/office/drawing/2014/main" val="2324295708"/>
                  </a:ext>
                </a:extLst>
              </a:tr>
              <a:tr h="341805">
                <a:tc>
                  <a:txBody>
                    <a:bodyPr/>
                    <a:lstStyle/>
                    <a:p>
                      <a:pPr algn="l" fontAlgn="b"/>
                      <a:r>
                        <a:rPr lang="nl-NL" sz="1600" b="0" i="0" u="none" strike="noStrike">
                          <a:solidFill>
                            <a:srgbClr val="000000"/>
                          </a:solidFill>
                          <a:effectLst/>
                          <a:latin typeface="Calibri" panose="020F0502020204030204" pitchFamily="34" charset="0"/>
                        </a:rPr>
                        <a:t>Horeca</a:t>
                      </a:r>
                    </a:p>
                  </a:txBody>
                  <a:tcPr marL="9525" marR="9525" marT="9525" marB="0" anchor="b">
                    <a:lnL>
                      <a:noFill/>
                    </a:lnL>
                    <a:lnR>
                      <a:noFill/>
                    </a:lnR>
                    <a:lnT>
                      <a:noFill/>
                    </a:lnT>
                    <a:lnB>
                      <a:noFill/>
                    </a:lnB>
                  </a:tcPr>
                </a:tc>
                <a:extLst>
                  <a:ext uri="{0D108BD9-81ED-4DB2-BD59-A6C34878D82A}">
                    <a16:rowId xmlns:a16="http://schemas.microsoft.com/office/drawing/2014/main" val="3563550635"/>
                  </a:ext>
                </a:extLst>
              </a:tr>
              <a:tr h="341805">
                <a:tc>
                  <a:txBody>
                    <a:bodyPr/>
                    <a:lstStyle/>
                    <a:p>
                      <a:pPr algn="l" fontAlgn="b"/>
                      <a:r>
                        <a:rPr lang="nl-NL" sz="1600" b="0" i="0" u="none" strike="noStrike">
                          <a:solidFill>
                            <a:srgbClr val="000000"/>
                          </a:solidFill>
                          <a:effectLst/>
                          <a:latin typeface="Calibri" panose="020F0502020204030204" pitchFamily="34" charset="0"/>
                        </a:rPr>
                        <a:t>Informatie en communicatie</a:t>
                      </a:r>
                    </a:p>
                  </a:txBody>
                  <a:tcPr marL="9525" marR="9525" marT="9525" marB="0" anchor="b">
                    <a:lnL>
                      <a:noFill/>
                    </a:lnL>
                    <a:lnR>
                      <a:noFill/>
                    </a:lnR>
                    <a:lnT>
                      <a:noFill/>
                    </a:lnT>
                    <a:lnB>
                      <a:noFill/>
                    </a:lnB>
                  </a:tcPr>
                </a:tc>
                <a:extLst>
                  <a:ext uri="{0D108BD9-81ED-4DB2-BD59-A6C34878D82A}">
                    <a16:rowId xmlns:a16="http://schemas.microsoft.com/office/drawing/2014/main" val="3350271994"/>
                  </a:ext>
                </a:extLst>
              </a:tr>
              <a:tr h="341805">
                <a:tc>
                  <a:txBody>
                    <a:bodyPr/>
                    <a:lstStyle/>
                    <a:p>
                      <a:pPr algn="l" fontAlgn="b"/>
                      <a:r>
                        <a:rPr lang="nl-NL" sz="1600" b="0" i="0" u="none" strike="noStrike">
                          <a:solidFill>
                            <a:srgbClr val="000000"/>
                          </a:solidFill>
                          <a:effectLst/>
                          <a:latin typeface="Calibri" panose="020F0502020204030204" pitchFamily="34" charset="0"/>
                        </a:rPr>
                        <a:t>Landbouw, bosbouw en visserij</a:t>
                      </a:r>
                    </a:p>
                  </a:txBody>
                  <a:tcPr marL="9525" marR="9525" marT="9525" marB="0" anchor="b">
                    <a:lnL>
                      <a:noFill/>
                    </a:lnL>
                    <a:lnR>
                      <a:noFill/>
                    </a:lnR>
                    <a:lnT>
                      <a:noFill/>
                    </a:lnT>
                    <a:lnB>
                      <a:noFill/>
                    </a:lnB>
                  </a:tcPr>
                </a:tc>
                <a:extLst>
                  <a:ext uri="{0D108BD9-81ED-4DB2-BD59-A6C34878D82A}">
                    <a16:rowId xmlns:a16="http://schemas.microsoft.com/office/drawing/2014/main" val="4185437877"/>
                  </a:ext>
                </a:extLst>
              </a:tr>
              <a:tr h="341805">
                <a:tc>
                  <a:txBody>
                    <a:bodyPr/>
                    <a:lstStyle/>
                    <a:p>
                      <a:pPr algn="l" fontAlgn="b"/>
                      <a:r>
                        <a:rPr lang="nl-NL" sz="1600" b="0" i="0" u="none" strike="noStrike" dirty="0">
                          <a:solidFill>
                            <a:srgbClr val="000000"/>
                          </a:solidFill>
                          <a:effectLst/>
                          <a:latin typeface="Calibri" panose="020F0502020204030204" pitchFamily="34" charset="0"/>
                        </a:rPr>
                        <a:t>Metaalindustrie</a:t>
                      </a:r>
                    </a:p>
                  </a:txBody>
                  <a:tcPr marL="9525" marR="9525" marT="9525" marB="0" anchor="b">
                    <a:lnL>
                      <a:noFill/>
                    </a:lnL>
                    <a:lnR>
                      <a:noFill/>
                    </a:lnR>
                    <a:lnT>
                      <a:noFill/>
                    </a:lnT>
                    <a:lnB>
                      <a:noFill/>
                    </a:lnB>
                  </a:tcPr>
                </a:tc>
                <a:extLst>
                  <a:ext uri="{0D108BD9-81ED-4DB2-BD59-A6C34878D82A}">
                    <a16:rowId xmlns:a16="http://schemas.microsoft.com/office/drawing/2014/main" val="45283148"/>
                  </a:ext>
                </a:extLst>
              </a:tr>
            </a:tbl>
          </a:graphicData>
        </a:graphic>
      </p:graphicFrame>
      <p:graphicFrame>
        <p:nvGraphicFramePr>
          <p:cNvPr id="5" name="Tabel 4">
            <a:extLst>
              <a:ext uri="{FF2B5EF4-FFF2-40B4-BE49-F238E27FC236}">
                <a16:creationId xmlns:a16="http://schemas.microsoft.com/office/drawing/2014/main" id="{BE82F0D3-457A-428B-7D11-3535EA73FAA3}"/>
              </a:ext>
            </a:extLst>
          </p:cNvPr>
          <p:cNvGraphicFramePr>
            <a:graphicFrameLocks noGrp="1"/>
          </p:cNvGraphicFramePr>
          <p:nvPr>
            <p:extLst>
              <p:ext uri="{D42A27DB-BD31-4B8C-83A1-F6EECF244321}">
                <p14:modId xmlns:p14="http://schemas.microsoft.com/office/powerpoint/2010/main" val="3559986272"/>
              </p:ext>
            </p:extLst>
          </p:nvPr>
        </p:nvGraphicFramePr>
        <p:xfrm>
          <a:off x="6666671" y="2607899"/>
          <a:ext cx="6421367" cy="3550530"/>
        </p:xfrm>
        <a:graphic>
          <a:graphicData uri="http://schemas.openxmlformats.org/drawingml/2006/table">
            <a:tbl>
              <a:tblPr/>
              <a:tblGrid>
                <a:gridCol w="6421367">
                  <a:extLst>
                    <a:ext uri="{9D8B030D-6E8A-4147-A177-3AD203B41FA5}">
                      <a16:colId xmlns:a16="http://schemas.microsoft.com/office/drawing/2014/main" val="2400513626"/>
                    </a:ext>
                  </a:extLst>
                </a:gridCol>
              </a:tblGrid>
              <a:tr h="355053">
                <a:tc>
                  <a:txBody>
                    <a:bodyPr/>
                    <a:lstStyle/>
                    <a:p>
                      <a:pPr algn="l" fontAlgn="b"/>
                      <a:r>
                        <a:rPr lang="nl-NL" sz="1600" b="0" i="0" u="none" strike="noStrike">
                          <a:solidFill>
                            <a:srgbClr val="000000"/>
                          </a:solidFill>
                          <a:effectLst/>
                          <a:latin typeface="Calibri" panose="020F0502020204030204" pitchFamily="34" charset="0"/>
                        </a:rPr>
                        <a:t>Onderwijs</a:t>
                      </a:r>
                    </a:p>
                  </a:txBody>
                  <a:tcPr marL="9525" marR="9525" marT="9525" marB="0" anchor="b">
                    <a:lnL>
                      <a:noFill/>
                    </a:lnL>
                    <a:lnR>
                      <a:noFill/>
                    </a:lnR>
                    <a:lnT>
                      <a:noFill/>
                    </a:lnT>
                    <a:lnB>
                      <a:noFill/>
                    </a:lnB>
                  </a:tcPr>
                </a:tc>
                <a:extLst>
                  <a:ext uri="{0D108BD9-81ED-4DB2-BD59-A6C34878D82A}">
                    <a16:rowId xmlns:a16="http://schemas.microsoft.com/office/drawing/2014/main" val="1207631497"/>
                  </a:ext>
                </a:extLst>
              </a:tr>
              <a:tr h="355053">
                <a:tc>
                  <a:txBody>
                    <a:bodyPr/>
                    <a:lstStyle/>
                    <a:p>
                      <a:pPr algn="l" fontAlgn="b"/>
                      <a:r>
                        <a:rPr lang="nl-NL" sz="1600" b="0" i="0" u="none" strike="noStrike">
                          <a:solidFill>
                            <a:srgbClr val="000000"/>
                          </a:solidFill>
                          <a:effectLst/>
                          <a:latin typeface="Calibri" panose="020F0502020204030204" pitchFamily="34" charset="0"/>
                        </a:rPr>
                        <a:t>Openbaar bestuur en overheidsdiensten</a:t>
                      </a:r>
                    </a:p>
                  </a:txBody>
                  <a:tcPr marL="9525" marR="9525" marT="9525" marB="0" anchor="b">
                    <a:lnL>
                      <a:noFill/>
                    </a:lnL>
                    <a:lnR>
                      <a:noFill/>
                    </a:lnR>
                    <a:lnT>
                      <a:noFill/>
                    </a:lnT>
                    <a:lnB>
                      <a:noFill/>
                    </a:lnB>
                  </a:tcPr>
                </a:tc>
                <a:extLst>
                  <a:ext uri="{0D108BD9-81ED-4DB2-BD59-A6C34878D82A}">
                    <a16:rowId xmlns:a16="http://schemas.microsoft.com/office/drawing/2014/main" val="3175852741"/>
                  </a:ext>
                </a:extLst>
              </a:tr>
              <a:tr h="355053">
                <a:tc>
                  <a:txBody>
                    <a:bodyPr/>
                    <a:lstStyle/>
                    <a:p>
                      <a:pPr algn="l" fontAlgn="b"/>
                      <a:r>
                        <a:rPr lang="nl-NL" sz="1600" b="0" i="0" u="none" strike="noStrike" dirty="0">
                          <a:solidFill>
                            <a:srgbClr val="000000"/>
                          </a:solidFill>
                          <a:effectLst/>
                          <a:latin typeface="Calibri" panose="020F0502020204030204" pitchFamily="34" charset="0"/>
                        </a:rPr>
                        <a:t>Specialistische zakelijke dienstverlening</a:t>
                      </a:r>
                    </a:p>
                  </a:txBody>
                  <a:tcPr marL="9525" marR="9525" marT="9525" marB="0" anchor="b">
                    <a:lnL>
                      <a:noFill/>
                    </a:lnL>
                    <a:lnR>
                      <a:noFill/>
                    </a:lnR>
                    <a:lnT>
                      <a:noFill/>
                    </a:lnT>
                    <a:lnB>
                      <a:noFill/>
                    </a:lnB>
                  </a:tcPr>
                </a:tc>
                <a:extLst>
                  <a:ext uri="{0D108BD9-81ED-4DB2-BD59-A6C34878D82A}">
                    <a16:rowId xmlns:a16="http://schemas.microsoft.com/office/drawing/2014/main" val="135593676"/>
                  </a:ext>
                </a:extLst>
              </a:tr>
              <a:tr h="355053">
                <a:tc>
                  <a:txBody>
                    <a:bodyPr/>
                    <a:lstStyle/>
                    <a:p>
                      <a:pPr algn="l" fontAlgn="b"/>
                      <a:r>
                        <a:rPr lang="nl-NL" sz="1600" b="0" i="0" u="none" strike="noStrike">
                          <a:solidFill>
                            <a:srgbClr val="000000"/>
                          </a:solidFill>
                          <a:effectLst/>
                          <a:latin typeface="Calibri" panose="020F0502020204030204" pitchFamily="34" charset="0"/>
                        </a:rPr>
                        <a:t>Verhuur en overige zakelijke dienstverlening</a:t>
                      </a:r>
                    </a:p>
                  </a:txBody>
                  <a:tcPr marL="9525" marR="9525" marT="9525" marB="0" anchor="b">
                    <a:lnL>
                      <a:noFill/>
                    </a:lnL>
                    <a:lnR>
                      <a:noFill/>
                    </a:lnR>
                    <a:lnT>
                      <a:noFill/>
                    </a:lnT>
                    <a:lnB>
                      <a:noFill/>
                    </a:lnB>
                  </a:tcPr>
                </a:tc>
                <a:extLst>
                  <a:ext uri="{0D108BD9-81ED-4DB2-BD59-A6C34878D82A}">
                    <a16:rowId xmlns:a16="http://schemas.microsoft.com/office/drawing/2014/main" val="3549595656"/>
                  </a:ext>
                </a:extLst>
              </a:tr>
              <a:tr h="355053">
                <a:tc>
                  <a:txBody>
                    <a:bodyPr/>
                    <a:lstStyle/>
                    <a:p>
                      <a:pPr algn="l" fontAlgn="b"/>
                      <a:r>
                        <a:rPr lang="nl-NL" sz="1600" b="0" i="0" u="none" strike="noStrike">
                          <a:solidFill>
                            <a:srgbClr val="000000"/>
                          </a:solidFill>
                          <a:effectLst/>
                          <a:latin typeface="Calibri" panose="020F0502020204030204" pitchFamily="34" charset="0"/>
                        </a:rPr>
                        <a:t>Vervoer en opslag</a:t>
                      </a:r>
                    </a:p>
                  </a:txBody>
                  <a:tcPr marL="9525" marR="9525" marT="9525" marB="0" anchor="b">
                    <a:lnL>
                      <a:noFill/>
                    </a:lnL>
                    <a:lnR>
                      <a:noFill/>
                    </a:lnR>
                    <a:lnT>
                      <a:noFill/>
                    </a:lnT>
                    <a:lnB>
                      <a:noFill/>
                    </a:lnB>
                  </a:tcPr>
                </a:tc>
                <a:extLst>
                  <a:ext uri="{0D108BD9-81ED-4DB2-BD59-A6C34878D82A}">
                    <a16:rowId xmlns:a16="http://schemas.microsoft.com/office/drawing/2014/main" val="910848821"/>
                  </a:ext>
                </a:extLst>
              </a:tr>
              <a:tr h="355053">
                <a:tc>
                  <a:txBody>
                    <a:bodyPr/>
                    <a:lstStyle/>
                    <a:p>
                      <a:pPr algn="l" fontAlgn="b"/>
                      <a:r>
                        <a:rPr lang="nl-NL" sz="1600" b="0" i="0" u="none" strike="noStrike">
                          <a:solidFill>
                            <a:srgbClr val="000000"/>
                          </a:solidFill>
                          <a:effectLst/>
                          <a:latin typeface="Calibri" panose="020F0502020204030204" pitchFamily="34" charset="0"/>
                        </a:rPr>
                        <a:t>Voedings- en genotmiddelenindustrie</a:t>
                      </a:r>
                    </a:p>
                  </a:txBody>
                  <a:tcPr marL="9525" marR="9525" marT="9525" marB="0" anchor="b">
                    <a:lnL>
                      <a:noFill/>
                    </a:lnL>
                    <a:lnR>
                      <a:noFill/>
                    </a:lnR>
                    <a:lnT>
                      <a:noFill/>
                    </a:lnT>
                    <a:lnB>
                      <a:noFill/>
                    </a:lnB>
                  </a:tcPr>
                </a:tc>
                <a:extLst>
                  <a:ext uri="{0D108BD9-81ED-4DB2-BD59-A6C34878D82A}">
                    <a16:rowId xmlns:a16="http://schemas.microsoft.com/office/drawing/2014/main" val="3324589343"/>
                  </a:ext>
                </a:extLst>
              </a:tr>
              <a:tr h="355053">
                <a:tc>
                  <a:txBody>
                    <a:bodyPr/>
                    <a:lstStyle/>
                    <a:p>
                      <a:pPr algn="l" fontAlgn="b"/>
                      <a:r>
                        <a:rPr lang="nl-NL" sz="1600" b="0" i="0" u="none" strike="noStrike">
                          <a:solidFill>
                            <a:srgbClr val="000000"/>
                          </a:solidFill>
                          <a:effectLst/>
                          <a:latin typeface="Calibri" panose="020F0502020204030204" pitchFamily="34" charset="0"/>
                        </a:rPr>
                        <a:t>Welzijn</a:t>
                      </a:r>
                    </a:p>
                  </a:txBody>
                  <a:tcPr marL="9525" marR="9525" marT="9525" marB="0" anchor="b">
                    <a:lnL>
                      <a:noFill/>
                    </a:lnL>
                    <a:lnR>
                      <a:noFill/>
                    </a:lnR>
                    <a:lnT>
                      <a:noFill/>
                    </a:lnT>
                    <a:lnB>
                      <a:noFill/>
                    </a:lnB>
                  </a:tcPr>
                </a:tc>
                <a:extLst>
                  <a:ext uri="{0D108BD9-81ED-4DB2-BD59-A6C34878D82A}">
                    <a16:rowId xmlns:a16="http://schemas.microsoft.com/office/drawing/2014/main" val="1686010746"/>
                  </a:ext>
                </a:extLst>
              </a:tr>
              <a:tr h="355053">
                <a:tc>
                  <a:txBody>
                    <a:bodyPr/>
                    <a:lstStyle/>
                    <a:p>
                      <a:pPr algn="l" fontAlgn="b"/>
                      <a:r>
                        <a:rPr lang="nl-NL" sz="1600" b="0" i="0" u="none" strike="noStrike">
                          <a:solidFill>
                            <a:srgbClr val="000000"/>
                          </a:solidFill>
                          <a:effectLst/>
                          <a:latin typeface="Calibri" panose="020F0502020204030204" pitchFamily="34" charset="0"/>
                        </a:rPr>
                        <a:t>Overige dienstverlening</a:t>
                      </a:r>
                    </a:p>
                  </a:txBody>
                  <a:tcPr marL="9525" marR="9525" marT="9525" marB="0" anchor="b">
                    <a:lnL>
                      <a:noFill/>
                    </a:lnL>
                    <a:lnR>
                      <a:noFill/>
                    </a:lnR>
                    <a:lnT>
                      <a:noFill/>
                    </a:lnT>
                    <a:lnB>
                      <a:noFill/>
                    </a:lnB>
                  </a:tcPr>
                </a:tc>
                <a:extLst>
                  <a:ext uri="{0D108BD9-81ED-4DB2-BD59-A6C34878D82A}">
                    <a16:rowId xmlns:a16="http://schemas.microsoft.com/office/drawing/2014/main" val="234974665"/>
                  </a:ext>
                </a:extLst>
              </a:tr>
              <a:tr h="355053">
                <a:tc>
                  <a:txBody>
                    <a:bodyPr/>
                    <a:lstStyle/>
                    <a:p>
                      <a:pPr algn="l" fontAlgn="b"/>
                      <a:r>
                        <a:rPr lang="nl-NL" sz="1600" b="0" i="0" u="none" strike="noStrike" dirty="0">
                          <a:solidFill>
                            <a:srgbClr val="000000"/>
                          </a:solidFill>
                          <a:effectLst/>
                          <a:latin typeface="Calibri" panose="020F0502020204030204" pitchFamily="34" charset="0"/>
                        </a:rPr>
                        <a:t>Overige industrie</a:t>
                      </a:r>
                    </a:p>
                  </a:txBody>
                  <a:tcPr marL="9525" marR="9525" marT="9525" marB="0" anchor="b">
                    <a:lnL>
                      <a:noFill/>
                    </a:lnL>
                    <a:lnR>
                      <a:noFill/>
                    </a:lnR>
                    <a:lnT>
                      <a:noFill/>
                    </a:lnT>
                    <a:lnB>
                      <a:noFill/>
                    </a:lnB>
                  </a:tcPr>
                </a:tc>
                <a:extLst>
                  <a:ext uri="{0D108BD9-81ED-4DB2-BD59-A6C34878D82A}">
                    <a16:rowId xmlns:a16="http://schemas.microsoft.com/office/drawing/2014/main" val="763744752"/>
                  </a:ext>
                </a:extLst>
              </a:tr>
              <a:tr h="355053">
                <a:tc>
                  <a:txBody>
                    <a:bodyPr/>
                    <a:lstStyle/>
                    <a:p>
                      <a:pPr algn="l" fontAlgn="b"/>
                      <a:r>
                        <a:rPr lang="nl-NL" sz="1600" b="0" i="0" u="none" strike="noStrike" dirty="0">
                          <a:solidFill>
                            <a:srgbClr val="000000"/>
                          </a:solidFill>
                          <a:effectLst/>
                          <a:latin typeface="Calibri" panose="020F0502020204030204" pitchFamily="34" charset="0"/>
                        </a:rPr>
                        <a:t>Zorg</a:t>
                      </a:r>
                    </a:p>
                  </a:txBody>
                  <a:tcPr marL="9525" marR="9525" marT="9525" marB="0" anchor="b">
                    <a:lnL>
                      <a:noFill/>
                    </a:lnL>
                    <a:lnR>
                      <a:noFill/>
                    </a:lnR>
                    <a:lnT>
                      <a:noFill/>
                    </a:lnT>
                    <a:lnB>
                      <a:noFill/>
                    </a:lnB>
                  </a:tcPr>
                </a:tc>
                <a:extLst>
                  <a:ext uri="{0D108BD9-81ED-4DB2-BD59-A6C34878D82A}">
                    <a16:rowId xmlns:a16="http://schemas.microsoft.com/office/drawing/2014/main" val="1569747685"/>
                  </a:ext>
                </a:extLst>
              </a:tr>
            </a:tbl>
          </a:graphicData>
        </a:graphic>
      </p:graphicFrame>
    </p:spTree>
    <p:extLst>
      <p:ext uri="{BB962C8B-B14F-4D97-AF65-F5344CB8AC3E}">
        <p14:creationId xmlns:p14="http://schemas.microsoft.com/office/powerpoint/2010/main" val="11228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dianummer 5">
            <a:extLst>
              <a:ext uri="{FF2B5EF4-FFF2-40B4-BE49-F238E27FC236}">
                <a16:creationId xmlns:a16="http://schemas.microsoft.com/office/drawing/2014/main" id="{7597EC62-5108-4357-80F3-61A38DE184AD}"/>
              </a:ext>
            </a:extLst>
          </p:cNvPr>
          <p:cNvSpPr>
            <a:spLocks noGrp="1"/>
          </p:cNvSpPr>
          <p:nvPr>
            <p:ph type="sldNum" sz="quarter" idx="12"/>
          </p:nvPr>
        </p:nvSpPr>
        <p:spPr/>
        <p:txBody>
          <a:bodyPr/>
          <a:lstStyle/>
          <a:p>
            <a:fld id="{2B3E12A1-FC49-43F7-8A24-D23D4D4CE121}" type="slidenum">
              <a:rPr lang="nl-NL" smtClean="0"/>
              <a:t>4</a:t>
            </a:fld>
            <a:endParaRPr lang="nl-NL"/>
          </a:p>
        </p:txBody>
      </p:sp>
      <p:sp>
        <p:nvSpPr>
          <p:cNvPr id="31" name="Titel 30">
            <a:extLst>
              <a:ext uri="{FF2B5EF4-FFF2-40B4-BE49-F238E27FC236}">
                <a16:creationId xmlns:a16="http://schemas.microsoft.com/office/drawing/2014/main" id="{CBB73157-E87B-4E76-A4B4-52DF1F60A519}"/>
              </a:ext>
            </a:extLst>
          </p:cNvPr>
          <p:cNvSpPr>
            <a:spLocks noGrp="1"/>
          </p:cNvSpPr>
          <p:nvPr>
            <p:ph type="title"/>
          </p:nvPr>
        </p:nvSpPr>
        <p:spPr/>
        <p:txBody>
          <a:bodyPr>
            <a:normAutofit/>
          </a:bodyPr>
          <a:lstStyle/>
          <a:p>
            <a:r>
              <a:rPr lang="nl-NL" dirty="0"/>
              <a:t>Rapportage</a:t>
            </a:r>
          </a:p>
        </p:txBody>
      </p:sp>
      <p:sp>
        <p:nvSpPr>
          <p:cNvPr id="2" name="Tijdelijke aanduiding voor datum 1">
            <a:extLst>
              <a:ext uri="{FF2B5EF4-FFF2-40B4-BE49-F238E27FC236}">
                <a16:creationId xmlns:a16="http://schemas.microsoft.com/office/drawing/2014/main" id="{F161AA6E-201A-4A23-B662-948E0F19D510}"/>
              </a:ext>
            </a:extLst>
          </p:cNvPr>
          <p:cNvSpPr>
            <a:spLocks noGrp="1"/>
          </p:cNvSpPr>
          <p:nvPr>
            <p:ph type="dt" sz="half" idx="10"/>
          </p:nvPr>
        </p:nvSpPr>
        <p:spPr/>
        <p:txBody>
          <a:bodyPr/>
          <a:lstStyle/>
          <a:p>
            <a:r>
              <a:rPr lang="nl-NL" dirty="0"/>
              <a:t>juli 2023</a:t>
            </a:r>
          </a:p>
        </p:txBody>
      </p:sp>
      <p:sp>
        <p:nvSpPr>
          <p:cNvPr id="7" name="Tekstvak 6">
            <a:extLst>
              <a:ext uri="{FF2B5EF4-FFF2-40B4-BE49-F238E27FC236}">
                <a16:creationId xmlns:a16="http://schemas.microsoft.com/office/drawing/2014/main" id="{F6F33417-45B6-CF1F-53AA-41B43DAE64AF}"/>
              </a:ext>
            </a:extLst>
          </p:cNvPr>
          <p:cNvSpPr txBox="1"/>
          <p:nvPr/>
        </p:nvSpPr>
        <p:spPr>
          <a:xfrm>
            <a:off x="505903" y="1493430"/>
            <a:ext cx="13177627" cy="5109091"/>
          </a:xfrm>
          <a:prstGeom prst="rect">
            <a:avLst/>
          </a:prstGeom>
          <a:noFill/>
        </p:spPr>
        <p:txBody>
          <a:bodyPr wrap="square" rtlCol="0">
            <a:spAutoFit/>
          </a:bodyPr>
          <a:lstStyle/>
          <a:p>
            <a:pPr marL="285750" indent="-285750">
              <a:buFont typeface="Arial" panose="020B0604020202020204" pitchFamily="34" charset="0"/>
              <a:buChar char="•"/>
            </a:pPr>
            <a:r>
              <a:rPr lang="nl-NL" sz="2000" dirty="0"/>
              <a:t>Van de prognoseresultaten ontwikkelen we een gebruiksvriendelijk </a:t>
            </a:r>
            <a:r>
              <a:rPr lang="nl-NL" sz="2000" dirty="0">
                <a:solidFill>
                  <a:srgbClr val="00B4FF"/>
                </a:solidFill>
              </a:rPr>
              <a:t>dashboard </a:t>
            </a:r>
            <a:r>
              <a:rPr lang="nl-NL" sz="2000" dirty="0"/>
              <a:t>waarmee we gebruikers op een toegankelijke manier inzicht geven in de toekomstige arbeidsmarktontwikkelingen.</a:t>
            </a:r>
            <a:br>
              <a:rPr lang="nl-NL" sz="2000" dirty="0"/>
            </a:br>
            <a:endParaRPr lang="nl-NL" sz="2000" dirty="0"/>
          </a:p>
          <a:p>
            <a:pPr marL="800100" lvl="1" indent="-342900">
              <a:buFont typeface="Courier New" panose="02070309020205020404" pitchFamily="49" charset="0"/>
              <a:buChar char="o"/>
            </a:pPr>
            <a:r>
              <a:rPr lang="nl-NL" dirty="0"/>
              <a:t>We geven de laatste inzichten overzichtelijk weer</a:t>
            </a:r>
          </a:p>
          <a:p>
            <a:pPr marL="800100" lvl="1" indent="-342900">
              <a:buFont typeface="Courier New" panose="02070309020205020404" pitchFamily="49" charset="0"/>
              <a:buChar char="o"/>
            </a:pPr>
            <a:r>
              <a:rPr lang="nl-NL" dirty="0"/>
              <a:t>We visualiseren de regionale trend in vergelijking met de landelijke trend</a:t>
            </a:r>
          </a:p>
          <a:p>
            <a:pPr marL="800100" lvl="1" indent="-342900">
              <a:buFont typeface="Courier New" panose="02070309020205020404" pitchFamily="49" charset="0"/>
              <a:buChar char="o"/>
            </a:pPr>
            <a:r>
              <a:rPr lang="nl-NL" dirty="0"/>
              <a:t>We visualiseren verschillen tussen opeenvolgende prognoses, om snel inzicht te krijgen in de richting waarop bepaalde indicatoren zich ontwikk</a:t>
            </a:r>
            <a:r>
              <a:rPr lang="nl-NL" sz="2000" dirty="0"/>
              <a:t>elen</a:t>
            </a:r>
          </a:p>
          <a:p>
            <a:endParaRPr lang="nl-NL" sz="2000" dirty="0"/>
          </a:p>
          <a:p>
            <a:pPr marL="285750" indent="-285750">
              <a:buFont typeface="Arial" panose="020B0604020202020204" pitchFamily="34" charset="0"/>
              <a:buChar char="•"/>
            </a:pPr>
            <a:r>
              <a:rPr lang="nl-NL" sz="2000" dirty="0"/>
              <a:t>In de provinciale of regionale </a:t>
            </a:r>
            <a:r>
              <a:rPr lang="nl-NL" sz="2000" dirty="0">
                <a:solidFill>
                  <a:srgbClr val="00B4FF"/>
                </a:solidFill>
              </a:rPr>
              <a:t>infographic</a:t>
            </a:r>
            <a:r>
              <a:rPr lang="nl-NL" sz="2000" dirty="0"/>
              <a:t> (die momenteel op provinciaal niveau in het magazine is opgenomen) voegen we na het verschijnen van de nieuwe prognoses een extra pagina toe waarin we de prognoseresultaten visueel weergeven. Dit zal dus twee keer per jaar het geval zijn. </a:t>
            </a:r>
          </a:p>
          <a:p>
            <a:pPr marL="285750" indent="-285750">
              <a:buFont typeface="Arial" panose="020B0604020202020204" pitchFamily="34" charset="0"/>
              <a:buChar char="•"/>
            </a:pPr>
            <a:endParaRPr lang="nl-NL" sz="2000" dirty="0"/>
          </a:p>
          <a:p>
            <a:pPr marL="285750" indent="-285750">
              <a:buFont typeface="Arial" panose="020B0604020202020204" pitchFamily="34" charset="0"/>
              <a:buChar char="•"/>
            </a:pPr>
            <a:r>
              <a:rPr lang="nl-NL" sz="2000" dirty="0"/>
              <a:t>Binnen een </a:t>
            </a:r>
            <a:r>
              <a:rPr lang="nl-NL" sz="2000" dirty="0">
                <a:solidFill>
                  <a:srgbClr val="00B4FF"/>
                </a:solidFill>
              </a:rPr>
              <a:t>artikel op ArbeidsmarktInZicht </a:t>
            </a:r>
            <a:r>
              <a:rPr lang="nl-NL" sz="2000" dirty="0"/>
              <a:t>zullen we voor de afnemers van deze module een artikel opnemen waarin we een korte toelichting op de regionale prognoses weergeven en vervolgens doorverwijzen naar het dashboard om de laatste inzichten te kunnen bekijken. </a:t>
            </a:r>
            <a:endParaRPr lang="nl-NL" sz="1600" dirty="0">
              <a:latin typeface="Work Sans" pitchFamily="2" charset="0"/>
            </a:endParaRPr>
          </a:p>
          <a:p>
            <a:endParaRPr lang="nl-NL" sz="1600" dirty="0">
              <a:latin typeface="Work Sans" pitchFamily="2" charset="0"/>
            </a:endParaRPr>
          </a:p>
          <a:p>
            <a:pPr marL="285750" indent="-285750">
              <a:buFont typeface="Arial" panose="020B0604020202020204" pitchFamily="34" charset="0"/>
              <a:buChar char="•"/>
            </a:pPr>
            <a:endParaRPr lang="nl-NL" sz="1600" dirty="0">
              <a:latin typeface="Work Sans" pitchFamily="2" charset="0"/>
            </a:endParaRPr>
          </a:p>
        </p:txBody>
      </p:sp>
    </p:spTree>
    <p:extLst>
      <p:ext uri="{BB962C8B-B14F-4D97-AF65-F5344CB8AC3E}">
        <p14:creationId xmlns:p14="http://schemas.microsoft.com/office/powerpoint/2010/main" val="3085749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07E8B423-BFBC-4CE6-949F-3F9331C32C98}"/>
              </a:ext>
            </a:extLst>
          </p:cNvPr>
          <p:cNvSpPr>
            <a:spLocks noGrp="1"/>
          </p:cNvSpPr>
          <p:nvPr>
            <p:ph type="sldNum" sz="quarter" idx="12"/>
          </p:nvPr>
        </p:nvSpPr>
        <p:spPr/>
        <p:txBody>
          <a:bodyPr/>
          <a:lstStyle/>
          <a:p>
            <a:fld id="{2B3E12A1-FC49-43F7-8A24-D23D4D4CE121}" type="slidenum">
              <a:rPr lang="nl-NL" smtClean="0"/>
              <a:pPr/>
              <a:t>5</a:t>
            </a:fld>
            <a:endParaRPr lang="nl-NL"/>
          </a:p>
        </p:txBody>
      </p:sp>
      <p:sp>
        <p:nvSpPr>
          <p:cNvPr id="12" name="Tijdelijke aanduiding voor datum 11">
            <a:extLst>
              <a:ext uri="{FF2B5EF4-FFF2-40B4-BE49-F238E27FC236}">
                <a16:creationId xmlns:a16="http://schemas.microsoft.com/office/drawing/2014/main" id="{B76AB649-7B15-42DA-BB4F-7C376C8E22FF}"/>
              </a:ext>
            </a:extLst>
          </p:cNvPr>
          <p:cNvSpPr>
            <a:spLocks noGrp="1"/>
          </p:cNvSpPr>
          <p:nvPr>
            <p:ph type="dt" sz="half" idx="10"/>
          </p:nvPr>
        </p:nvSpPr>
        <p:spPr/>
        <p:txBody>
          <a:bodyPr/>
          <a:lstStyle/>
          <a:p>
            <a:r>
              <a:rPr lang="nl-NL" dirty="0"/>
              <a:t>juli 2023</a:t>
            </a:r>
          </a:p>
        </p:txBody>
      </p:sp>
      <p:sp>
        <p:nvSpPr>
          <p:cNvPr id="4" name="Titel 3">
            <a:extLst>
              <a:ext uri="{FF2B5EF4-FFF2-40B4-BE49-F238E27FC236}">
                <a16:creationId xmlns:a16="http://schemas.microsoft.com/office/drawing/2014/main" id="{B7DCC8F3-50B7-C1AB-1DF2-3F93EF54D2CB}"/>
              </a:ext>
            </a:extLst>
          </p:cNvPr>
          <p:cNvSpPr>
            <a:spLocks noGrp="1"/>
          </p:cNvSpPr>
          <p:nvPr>
            <p:ph type="title"/>
          </p:nvPr>
        </p:nvSpPr>
        <p:spPr>
          <a:xfrm>
            <a:off x="505903" y="2411093"/>
            <a:ext cx="11664949" cy="2232025"/>
          </a:xfrm>
        </p:spPr>
        <p:txBody>
          <a:bodyPr>
            <a:normAutofit fontScale="90000"/>
          </a:bodyPr>
          <a:lstStyle/>
          <a:p>
            <a:r>
              <a:rPr lang="nl-NL" sz="5400" dirty="0"/>
              <a:t>Optionele </a:t>
            </a:r>
            <a:br>
              <a:rPr lang="nl-NL" sz="5400" dirty="0"/>
            </a:br>
            <a:r>
              <a:rPr lang="nl-NL" sz="5400" dirty="0"/>
              <a:t>modules</a:t>
            </a:r>
            <a:br>
              <a:rPr lang="nl-NL" sz="5400" dirty="0"/>
            </a:br>
            <a:br>
              <a:rPr lang="nl-NL" sz="5400" dirty="0"/>
            </a:br>
            <a:endParaRPr lang="nl-NL" sz="5400" dirty="0"/>
          </a:p>
        </p:txBody>
      </p:sp>
      <p:sp>
        <p:nvSpPr>
          <p:cNvPr id="9" name="Tekstvak 8">
            <a:extLst>
              <a:ext uri="{FF2B5EF4-FFF2-40B4-BE49-F238E27FC236}">
                <a16:creationId xmlns:a16="http://schemas.microsoft.com/office/drawing/2014/main" id="{BCB96C48-19F7-CB63-056A-A29440A4E663}"/>
              </a:ext>
            </a:extLst>
          </p:cNvPr>
          <p:cNvSpPr txBox="1"/>
          <p:nvPr/>
        </p:nvSpPr>
        <p:spPr>
          <a:xfrm>
            <a:off x="738130" y="3723701"/>
            <a:ext cx="9221118" cy="506292"/>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nl-NL" sz="2000" dirty="0">
                <a:solidFill>
                  <a:schemeClr val="bg1"/>
                </a:solidFill>
              </a:rPr>
              <a:t>Alternatieve scenario’s</a:t>
            </a:r>
          </a:p>
        </p:txBody>
      </p:sp>
      <p:pic>
        <p:nvPicPr>
          <p:cNvPr id="10" name="Afbeelding 9">
            <a:extLst>
              <a:ext uri="{FF2B5EF4-FFF2-40B4-BE49-F238E27FC236}">
                <a16:creationId xmlns:a16="http://schemas.microsoft.com/office/drawing/2014/main" id="{A455054A-9783-B174-91DF-6BE6CCD40FCE}"/>
              </a:ext>
            </a:extLst>
          </p:cNvPr>
          <p:cNvPicPr>
            <a:picLocks noChangeAspect="1"/>
          </p:cNvPicPr>
          <p:nvPr/>
        </p:nvPicPr>
        <p:blipFill>
          <a:blip r:embed="rId2"/>
          <a:stretch>
            <a:fillRect/>
          </a:stretch>
        </p:blipFill>
        <p:spPr>
          <a:xfrm>
            <a:off x="10885976" y="6076726"/>
            <a:ext cx="2333625" cy="1114425"/>
          </a:xfrm>
          <a:prstGeom prst="rect">
            <a:avLst/>
          </a:prstGeom>
        </p:spPr>
      </p:pic>
    </p:spTree>
    <p:extLst>
      <p:ext uri="{BB962C8B-B14F-4D97-AF65-F5344CB8AC3E}">
        <p14:creationId xmlns:p14="http://schemas.microsoft.com/office/powerpoint/2010/main" val="1116143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dianummer 5">
            <a:extLst>
              <a:ext uri="{FF2B5EF4-FFF2-40B4-BE49-F238E27FC236}">
                <a16:creationId xmlns:a16="http://schemas.microsoft.com/office/drawing/2014/main" id="{7597EC62-5108-4357-80F3-61A38DE184AD}"/>
              </a:ext>
            </a:extLst>
          </p:cNvPr>
          <p:cNvSpPr>
            <a:spLocks noGrp="1"/>
          </p:cNvSpPr>
          <p:nvPr>
            <p:ph type="sldNum" sz="quarter" idx="12"/>
          </p:nvPr>
        </p:nvSpPr>
        <p:spPr/>
        <p:txBody>
          <a:bodyPr/>
          <a:lstStyle/>
          <a:p>
            <a:fld id="{2B3E12A1-FC49-43F7-8A24-D23D4D4CE121}" type="slidenum">
              <a:rPr lang="nl-NL" smtClean="0"/>
              <a:t>6</a:t>
            </a:fld>
            <a:endParaRPr lang="nl-NL"/>
          </a:p>
        </p:txBody>
      </p:sp>
      <p:sp>
        <p:nvSpPr>
          <p:cNvPr id="31" name="Titel 30">
            <a:extLst>
              <a:ext uri="{FF2B5EF4-FFF2-40B4-BE49-F238E27FC236}">
                <a16:creationId xmlns:a16="http://schemas.microsoft.com/office/drawing/2014/main" id="{CBB73157-E87B-4E76-A4B4-52DF1F60A519}"/>
              </a:ext>
            </a:extLst>
          </p:cNvPr>
          <p:cNvSpPr>
            <a:spLocks noGrp="1"/>
          </p:cNvSpPr>
          <p:nvPr>
            <p:ph type="title"/>
          </p:nvPr>
        </p:nvSpPr>
        <p:spPr>
          <a:xfrm>
            <a:off x="505903" y="459174"/>
            <a:ext cx="12835013" cy="720576"/>
          </a:xfrm>
        </p:spPr>
        <p:txBody>
          <a:bodyPr>
            <a:normAutofit/>
          </a:bodyPr>
          <a:lstStyle/>
          <a:p>
            <a:r>
              <a:rPr lang="nl-NL" dirty="0"/>
              <a:t>Alternatieve scenario’s</a:t>
            </a:r>
          </a:p>
        </p:txBody>
      </p:sp>
      <p:sp>
        <p:nvSpPr>
          <p:cNvPr id="2" name="Tijdelijke aanduiding voor datum 1">
            <a:extLst>
              <a:ext uri="{FF2B5EF4-FFF2-40B4-BE49-F238E27FC236}">
                <a16:creationId xmlns:a16="http://schemas.microsoft.com/office/drawing/2014/main" id="{F161AA6E-201A-4A23-B662-948E0F19D510}"/>
              </a:ext>
            </a:extLst>
          </p:cNvPr>
          <p:cNvSpPr>
            <a:spLocks noGrp="1"/>
          </p:cNvSpPr>
          <p:nvPr>
            <p:ph type="dt" sz="half" idx="10"/>
          </p:nvPr>
        </p:nvSpPr>
        <p:spPr/>
        <p:txBody>
          <a:bodyPr/>
          <a:lstStyle/>
          <a:p>
            <a:r>
              <a:rPr lang="nl-NL" dirty="0"/>
              <a:t>juli 2023</a:t>
            </a:r>
          </a:p>
        </p:txBody>
      </p:sp>
      <p:sp>
        <p:nvSpPr>
          <p:cNvPr id="9" name="Tekstvak 8">
            <a:extLst>
              <a:ext uri="{FF2B5EF4-FFF2-40B4-BE49-F238E27FC236}">
                <a16:creationId xmlns:a16="http://schemas.microsoft.com/office/drawing/2014/main" id="{E4469C05-DEE5-C91E-CB2C-8A65C068D41E}"/>
              </a:ext>
            </a:extLst>
          </p:cNvPr>
          <p:cNvSpPr txBox="1"/>
          <p:nvPr/>
        </p:nvSpPr>
        <p:spPr>
          <a:xfrm>
            <a:off x="505903" y="1493430"/>
            <a:ext cx="13177627" cy="4708981"/>
          </a:xfrm>
          <a:prstGeom prst="rect">
            <a:avLst/>
          </a:prstGeom>
          <a:noFill/>
        </p:spPr>
        <p:txBody>
          <a:bodyPr wrap="square" rtlCol="0">
            <a:spAutoFit/>
          </a:bodyPr>
          <a:lstStyle/>
          <a:p>
            <a:pPr marL="285750" indent="-285750">
              <a:buFont typeface="Arial" panose="020B0604020202020204" pitchFamily="34" charset="0"/>
              <a:buChar char="•"/>
            </a:pPr>
            <a:r>
              <a:rPr lang="nl-NL" sz="2000" dirty="0">
                <a:latin typeface="Calibri" panose="020F0502020204030204" pitchFamily="34" charset="0"/>
                <a:cs typeface="Calibri" panose="020F0502020204030204" pitchFamily="34" charset="0"/>
              </a:rPr>
              <a:t>Binnen de arbeidsmarktprognoses gaan we uit van het door het </a:t>
            </a:r>
            <a:r>
              <a:rPr lang="nl-NL" sz="2000" dirty="0">
                <a:solidFill>
                  <a:srgbClr val="00B4FF"/>
                </a:solidFill>
                <a:latin typeface="Calibri" panose="020F0502020204030204" pitchFamily="34" charset="0"/>
                <a:cs typeface="Calibri" panose="020F0502020204030204" pitchFamily="34" charset="0"/>
              </a:rPr>
              <a:t>CPB gehanteerde basisscenario</a:t>
            </a:r>
            <a:r>
              <a:rPr lang="nl-NL" sz="2000" dirty="0">
                <a:latin typeface="Calibri" panose="020F0502020204030204" pitchFamily="34" charset="0"/>
                <a:cs typeface="Calibri" panose="020F0502020204030204" pitchFamily="34" charset="0"/>
              </a:rPr>
              <a:t>.</a:t>
            </a:r>
          </a:p>
          <a:p>
            <a:pPr marL="285750" indent="-285750">
              <a:buFont typeface="Arial" panose="020B0604020202020204" pitchFamily="34" charset="0"/>
              <a:buChar char="•"/>
            </a:pPr>
            <a:endParaRPr lang="nl-NL" sz="20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nl-NL" sz="2000" dirty="0">
                <a:latin typeface="Calibri" panose="020F0502020204030204" pitchFamily="34" charset="0"/>
                <a:cs typeface="Calibri" panose="020F0502020204030204" pitchFamily="34" charset="0"/>
              </a:rPr>
              <a:t>Gezien de onzekerheid is het ook mogelijk om alternatieve scenario’s door te rekenen:</a:t>
            </a:r>
          </a:p>
          <a:p>
            <a:pPr marL="285750" indent="-285750">
              <a:buFont typeface="Arial" panose="020B0604020202020204" pitchFamily="34" charset="0"/>
              <a:buChar char="•"/>
            </a:pPr>
            <a:endParaRPr lang="nl-NL" sz="2000" dirty="0">
              <a:latin typeface="Calibri" panose="020F0502020204030204" pitchFamily="34" charset="0"/>
              <a:cs typeface="Calibri" panose="020F0502020204030204" pitchFamily="34" charset="0"/>
            </a:endParaRPr>
          </a:p>
          <a:p>
            <a:pPr marL="800100" lvl="1" indent="-342900">
              <a:buFont typeface="Courier New" panose="02070309020205020404" pitchFamily="49" charset="0"/>
              <a:buChar char="o"/>
            </a:pPr>
            <a:r>
              <a:rPr lang="nl-NL" sz="2000" dirty="0">
                <a:latin typeface="Calibri" panose="020F0502020204030204" pitchFamily="34" charset="0"/>
                <a:cs typeface="Calibri" panose="020F0502020204030204" pitchFamily="34" charset="0"/>
              </a:rPr>
              <a:t>Scenario’s waarin uitgegaan wordt van een </a:t>
            </a:r>
            <a:r>
              <a:rPr lang="nl-NL" sz="2000" dirty="0">
                <a:solidFill>
                  <a:srgbClr val="00B4FF"/>
                </a:solidFill>
                <a:latin typeface="Calibri" panose="020F0502020204030204" pitchFamily="34" charset="0"/>
                <a:cs typeface="Calibri" panose="020F0502020204030204" pitchFamily="34" charset="0"/>
              </a:rPr>
              <a:t>minder positieve</a:t>
            </a:r>
            <a:r>
              <a:rPr lang="nl-NL" sz="2000" dirty="0">
                <a:latin typeface="Calibri" panose="020F0502020204030204" pitchFamily="34" charset="0"/>
                <a:cs typeface="Calibri" panose="020F0502020204030204" pitchFamily="34" charset="0"/>
              </a:rPr>
              <a:t> economische ontwikkeling of juist </a:t>
            </a:r>
            <a:r>
              <a:rPr lang="nl-NL" sz="2000" dirty="0">
                <a:solidFill>
                  <a:srgbClr val="00B4FF"/>
                </a:solidFill>
                <a:latin typeface="Calibri" panose="020F0502020204030204" pitchFamily="34" charset="0"/>
                <a:cs typeface="Calibri" panose="020F0502020204030204" pitchFamily="34" charset="0"/>
              </a:rPr>
              <a:t>positievere ontwikkeling </a:t>
            </a:r>
            <a:r>
              <a:rPr lang="nl-NL" sz="2000" dirty="0">
                <a:latin typeface="Calibri" panose="020F0502020204030204" pitchFamily="34" charset="0"/>
                <a:cs typeface="Calibri" panose="020F0502020204030204" pitchFamily="34" charset="0"/>
              </a:rPr>
              <a:t>van de economie</a:t>
            </a:r>
          </a:p>
          <a:p>
            <a:pPr marL="800100" lvl="1" indent="-342900">
              <a:buFont typeface="Courier New" panose="02070309020205020404" pitchFamily="49" charset="0"/>
              <a:buChar char="o"/>
            </a:pPr>
            <a:r>
              <a:rPr lang="nl-NL" sz="2000" dirty="0">
                <a:latin typeface="Calibri" panose="020F0502020204030204" pitchFamily="34" charset="0"/>
                <a:cs typeface="Calibri" panose="020F0502020204030204" pitchFamily="34" charset="0"/>
              </a:rPr>
              <a:t>Scenario’s waarin bepaalde maatschappelijke trends versterkt doorzetten, denk daarbij aan de scenario’s die we voor ENZuid opgesteld hebben: scenario’s voor de </a:t>
            </a:r>
            <a:r>
              <a:rPr lang="nl-NL" sz="2000" dirty="0">
                <a:solidFill>
                  <a:srgbClr val="00B4FF"/>
                </a:solidFill>
                <a:latin typeface="Calibri" panose="020F0502020204030204" pitchFamily="34" charset="0"/>
                <a:cs typeface="Calibri" panose="020F0502020204030204" pitchFamily="34" charset="0"/>
              </a:rPr>
              <a:t>energietransitie</a:t>
            </a:r>
            <a:r>
              <a:rPr lang="nl-NL" sz="2000" dirty="0">
                <a:latin typeface="Calibri" panose="020F0502020204030204" pitchFamily="34" charset="0"/>
                <a:cs typeface="Calibri" panose="020F0502020204030204" pitchFamily="34" charset="0"/>
              </a:rPr>
              <a:t> en de </a:t>
            </a:r>
            <a:r>
              <a:rPr lang="nl-NL" sz="2000" dirty="0">
                <a:solidFill>
                  <a:srgbClr val="00B4FF"/>
                </a:solidFill>
                <a:latin typeface="Calibri" panose="020F0502020204030204" pitchFamily="34" charset="0"/>
                <a:cs typeface="Calibri" panose="020F0502020204030204" pitchFamily="34" charset="0"/>
              </a:rPr>
              <a:t>digitalisering</a:t>
            </a:r>
            <a:r>
              <a:rPr lang="nl-NL" sz="2000" dirty="0">
                <a:latin typeface="Calibri" panose="020F0502020204030204" pitchFamily="34" charset="0"/>
                <a:cs typeface="Calibri" panose="020F0502020204030204" pitchFamily="34" charset="0"/>
              </a:rPr>
              <a:t>. </a:t>
            </a:r>
          </a:p>
          <a:p>
            <a:pPr marL="800100" lvl="1" indent="-342900">
              <a:buFont typeface="Courier New" panose="02070309020205020404" pitchFamily="49" charset="0"/>
              <a:buChar char="o"/>
            </a:pPr>
            <a:endParaRPr lang="nl-NL"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nl-NL" sz="2000" dirty="0">
                <a:latin typeface="Calibri" panose="020F0502020204030204" pitchFamily="34" charset="0"/>
                <a:cs typeface="Calibri" panose="020F0502020204030204" pitchFamily="34" charset="0"/>
              </a:rPr>
              <a:t>Ons voorstel is om deze alternatieve scenario’s, maar één keer per jaar door te laten rekenen. Ons advies zou dan zijn om deze scenario’s dan bij de prognoses van mei mee te nemen. </a:t>
            </a:r>
          </a:p>
          <a:p>
            <a:pPr marL="342900" indent="-342900">
              <a:buFont typeface="Arial" panose="020B0604020202020204" pitchFamily="34" charset="0"/>
              <a:buChar char="•"/>
            </a:pPr>
            <a:endParaRPr lang="nl-NL"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nl-NL" sz="2000" dirty="0">
              <a:latin typeface="Calibri" panose="020F0502020204030204" pitchFamily="34" charset="0"/>
              <a:cs typeface="Calibri" panose="020F0502020204030204" pitchFamily="34" charset="0"/>
            </a:endParaRPr>
          </a:p>
          <a:p>
            <a:endParaRPr lang="nl-NL" sz="2000" dirty="0">
              <a:latin typeface="Calibri" panose="020F0502020204030204" pitchFamily="34" charset="0"/>
              <a:cs typeface="Calibri" panose="020F0502020204030204" pitchFamily="34" charset="0"/>
            </a:endParaRPr>
          </a:p>
          <a:p>
            <a:pPr marL="800100" lvl="1" indent="-342900">
              <a:buFont typeface="Courier New" panose="02070309020205020404" pitchFamily="49" charset="0"/>
              <a:buChar char="o"/>
            </a:pPr>
            <a:endParaRPr lang="nl-NL"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19591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07E8B423-BFBC-4CE6-949F-3F9331C32C98}"/>
              </a:ext>
            </a:extLst>
          </p:cNvPr>
          <p:cNvSpPr>
            <a:spLocks noGrp="1"/>
          </p:cNvSpPr>
          <p:nvPr>
            <p:ph type="sldNum" sz="quarter" idx="12"/>
          </p:nvPr>
        </p:nvSpPr>
        <p:spPr/>
        <p:txBody>
          <a:bodyPr/>
          <a:lstStyle/>
          <a:p>
            <a:fld id="{2B3E12A1-FC49-43F7-8A24-D23D4D4CE121}" type="slidenum">
              <a:rPr lang="nl-NL" smtClean="0"/>
              <a:pPr/>
              <a:t>7</a:t>
            </a:fld>
            <a:endParaRPr lang="nl-NL"/>
          </a:p>
        </p:txBody>
      </p:sp>
      <p:sp>
        <p:nvSpPr>
          <p:cNvPr id="12" name="Tijdelijke aanduiding voor datum 11">
            <a:extLst>
              <a:ext uri="{FF2B5EF4-FFF2-40B4-BE49-F238E27FC236}">
                <a16:creationId xmlns:a16="http://schemas.microsoft.com/office/drawing/2014/main" id="{B76AB649-7B15-42DA-BB4F-7C376C8E22FF}"/>
              </a:ext>
            </a:extLst>
          </p:cNvPr>
          <p:cNvSpPr>
            <a:spLocks noGrp="1"/>
          </p:cNvSpPr>
          <p:nvPr>
            <p:ph type="dt" sz="half" idx="10"/>
          </p:nvPr>
        </p:nvSpPr>
        <p:spPr/>
        <p:txBody>
          <a:bodyPr/>
          <a:lstStyle/>
          <a:p>
            <a:r>
              <a:rPr lang="nl-NL" dirty="0"/>
              <a:t>juli 2023</a:t>
            </a:r>
          </a:p>
        </p:txBody>
      </p:sp>
      <p:sp>
        <p:nvSpPr>
          <p:cNvPr id="4" name="Titel 3">
            <a:extLst>
              <a:ext uri="{FF2B5EF4-FFF2-40B4-BE49-F238E27FC236}">
                <a16:creationId xmlns:a16="http://schemas.microsoft.com/office/drawing/2014/main" id="{B7DCC8F3-50B7-C1AB-1DF2-3F93EF54D2CB}"/>
              </a:ext>
            </a:extLst>
          </p:cNvPr>
          <p:cNvSpPr>
            <a:spLocks noGrp="1"/>
          </p:cNvSpPr>
          <p:nvPr>
            <p:ph type="title"/>
          </p:nvPr>
        </p:nvSpPr>
        <p:spPr>
          <a:xfrm>
            <a:off x="505903" y="2411093"/>
            <a:ext cx="11664949" cy="2232025"/>
          </a:xfrm>
        </p:spPr>
        <p:txBody>
          <a:bodyPr>
            <a:normAutofit fontScale="90000"/>
          </a:bodyPr>
          <a:lstStyle/>
          <a:p>
            <a:r>
              <a:rPr lang="nl-NL" sz="5400" dirty="0"/>
              <a:t>Organisatorische </a:t>
            </a:r>
            <a:br>
              <a:rPr lang="nl-NL" sz="5400" dirty="0"/>
            </a:br>
            <a:r>
              <a:rPr lang="nl-NL" sz="5400" dirty="0"/>
              <a:t>aspecten</a:t>
            </a:r>
            <a:br>
              <a:rPr lang="nl-NL" sz="5400" dirty="0"/>
            </a:br>
            <a:br>
              <a:rPr lang="nl-NL" sz="5400" dirty="0"/>
            </a:br>
            <a:endParaRPr lang="nl-NL" sz="5400" dirty="0"/>
          </a:p>
        </p:txBody>
      </p:sp>
      <p:sp>
        <p:nvSpPr>
          <p:cNvPr id="9" name="Tekstvak 8">
            <a:extLst>
              <a:ext uri="{FF2B5EF4-FFF2-40B4-BE49-F238E27FC236}">
                <a16:creationId xmlns:a16="http://schemas.microsoft.com/office/drawing/2014/main" id="{BCB96C48-19F7-CB63-056A-A29440A4E663}"/>
              </a:ext>
            </a:extLst>
          </p:cNvPr>
          <p:cNvSpPr txBox="1"/>
          <p:nvPr/>
        </p:nvSpPr>
        <p:spPr>
          <a:xfrm>
            <a:off x="738130" y="3723701"/>
            <a:ext cx="9221118" cy="1429622"/>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nl-NL" sz="2000" dirty="0">
                <a:solidFill>
                  <a:schemeClr val="bg1"/>
                </a:solidFill>
              </a:rPr>
              <a:t>Projectteam</a:t>
            </a:r>
          </a:p>
          <a:p>
            <a:pPr marL="285750" indent="-285750">
              <a:lnSpc>
                <a:spcPct val="150000"/>
              </a:lnSpc>
              <a:buFont typeface="Arial" panose="020B0604020202020204" pitchFamily="34" charset="0"/>
              <a:buChar char="•"/>
            </a:pPr>
            <a:r>
              <a:rPr lang="nl-NL" sz="2000" dirty="0">
                <a:solidFill>
                  <a:schemeClr val="bg1"/>
                </a:solidFill>
              </a:rPr>
              <a:t>Planning</a:t>
            </a:r>
          </a:p>
          <a:p>
            <a:pPr marL="285750" indent="-285750">
              <a:lnSpc>
                <a:spcPct val="150000"/>
              </a:lnSpc>
              <a:buFont typeface="Arial" panose="020B0604020202020204" pitchFamily="34" charset="0"/>
              <a:buChar char="•"/>
            </a:pPr>
            <a:r>
              <a:rPr lang="nl-NL" sz="2000" dirty="0">
                <a:solidFill>
                  <a:schemeClr val="bg1"/>
                </a:solidFill>
              </a:rPr>
              <a:t>Kosten</a:t>
            </a:r>
          </a:p>
        </p:txBody>
      </p:sp>
      <p:pic>
        <p:nvPicPr>
          <p:cNvPr id="2" name="Afbeelding 1">
            <a:extLst>
              <a:ext uri="{FF2B5EF4-FFF2-40B4-BE49-F238E27FC236}">
                <a16:creationId xmlns:a16="http://schemas.microsoft.com/office/drawing/2014/main" id="{DB618CA0-CE91-B437-5B87-7C30D661A7BF}"/>
              </a:ext>
            </a:extLst>
          </p:cNvPr>
          <p:cNvPicPr>
            <a:picLocks noChangeAspect="1"/>
          </p:cNvPicPr>
          <p:nvPr/>
        </p:nvPicPr>
        <p:blipFill>
          <a:blip r:embed="rId2"/>
          <a:stretch>
            <a:fillRect/>
          </a:stretch>
        </p:blipFill>
        <p:spPr>
          <a:xfrm>
            <a:off x="10885976" y="6076726"/>
            <a:ext cx="2333625" cy="1114425"/>
          </a:xfrm>
          <a:prstGeom prst="rect">
            <a:avLst/>
          </a:prstGeom>
        </p:spPr>
      </p:pic>
    </p:spTree>
    <p:extLst>
      <p:ext uri="{BB962C8B-B14F-4D97-AF65-F5344CB8AC3E}">
        <p14:creationId xmlns:p14="http://schemas.microsoft.com/office/powerpoint/2010/main" val="1928512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dianummer 5">
            <a:extLst>
              <a:ext uri="{FF2B5EF4-FFF2-40B4-BE49-F238E27FC236}">
                <a16:creationId xmlns:a16="http://schemas.microsoft.com/office/drawing/2014/main" id="{7597EC62-5108-4357-80F3-61A38DE184AD}"/>
              </a:ext>
            </a:extLst>
          </p:cNvPr>
          <p:cNvSpPr>
            <a:spLocks noGrp="1"/>
          </p:cNvSpPr>
          <p:nvPr>
            <p:ph type="sldNum" sz="quarter" idx="12"/>
          </p:nvPr>
        </p:nvSpPr>
        <p:spPr/>
        <p:txBody>
          <a:bodyPr/>
          <a:lstStyle/>
          <a:p>
            <a:fld id="{2B3E12A1-FC49-43F7-8A24-D23D4D4CE121}" type="slidenum">
              <a:rPr lang="nl-NL" smtClean="0"/>
              <a:t>8</a:t>
            </a:fld>
            <a:endParaRPr lang="nl-NL"/>
          </a:p>
        </p:txBody>
      </p:sp>
      <p:sp>
        <p:nvSpPr>
          <p:cNvPr id="31" name="Titel 30">
            <a:extLst>
              <a:ext uri="{FF2B5EF4-FFF2-40B4-BE49-F238E27FC236}">
                <a16:creationId xmlns:a16="http://schemas.microsoft.com/office/drawing/2014/main" id="{CBB73157-E87B-4E76-A4B4-52DF1F60A519}"/>
              </a:ext>
            </a:extLst>
          </p:cNvPr>
          <p:cNvSpPr>
            <a:spLocks noGrp="1"/>
          </p:cNvSpPr>
          <p:nvPr>
            <p:ph type="title"/>
          </p:nvPr>
        </p:nvSpPr>
        <p:spPr/>
        <p:txBody>
          <a:bodyPr>
            <a:normAutofit/>
          </a:bodyPr>
          <a:lstStyle/>
          <a:p>
            <a:r>
              <a:rPr lang="nl-NL" dirty="0"/>
              <a:t>Projectteam</a:t>
            </a:r>
          </a:p>
        </p:txBody>
      </p:sp>
      <p:sp>
        <p:nvSpPr>
          <p:cNvPr id="2" name="Tijdelijke aanduiding voor datum 1">
            <a:extLst>
              <a:ext uri="{FF2B5EF4-FFF2-40B4-BE49-F238E27FC236}">
                <a16:creationId xmlns:a16="http://schemas.microsoft.com/office/drawing/2014/main" id="{F161AA6E-201A-4A23-B662-948E0F19D510}"/>
              </a:ext>
            </a:extLst>
          </p:cNvPr>
          <p:cNvSpPr>
            <a:spLocks noGrp="1"/>
          </p:cNvSpPr>
          <p:nvPr>
            <p:ph type="dt" sz="half" idx="10"/>
          </p:nvPr>
        </p:nvSpPr>
        <p:spPr/>
        <p:txBody>
          <a:bodyPr/>
          <a:lstStyle/>
          <a:p>
            <a:r>
              <a:rPr lang="nl-NL" dirty="0"/>
              <a:t>juli 2023</a:t>
            </a:r>
          </a:p>
        </p:txBody>
      </p:sp>
      <p:sp>
        <p:nvSpPr>
          <p:cNvPr id="5" name="Tekstvak 4">
            <a:extLst>
              <a:ext uri="{FF2B5EF4-FFF2-40B4-BE49-F238E27FC236}">
                <a16:creationId xmlns:a16="http://schemas.microsoft.com/office/drawing/2014/main" id="{26566E4C-2962-5700-671C-F9E662B2F2AF}"/>
              </a:ext>
            </a:extLst>
          </p:cNvPr>
          <p:cNvSpPr txBox="1"/>
          <p:nvPr/>
        </p:nvSpPr>
        <p:spPr>
          <a:xfrm>
            <a:off x="705080" y="1784733"/>
            <a:ext cx="13032954" cy="3631892"/>
          </a:xfrm>
          <a:prstGeom prst="rect">
            <a:avLst/>
          </a:prstGeom>
          <a:noFill/>
        </p:spPr>
        <p:txBody>
          <a:bodyPr wrap="square" rtlCol="0">
            <a:spAutoFit/>
          </a:bodyPr>
          <a:lstStyle/>
          <a:p>
            <a:pPr>
              <a:lnSpc>
                <a:spcPct val="110000"/>
              </a:lnSpc>
            </a:pPr>
            <a:r>
              <a:rPr lang="nl-NL" sz="2400" b="1" dirty="0">
                <a:solidFill>
                  <a:srgbClr val="00B4FF"/>
                </a:solidFill>
              </a:rPr>
              <a:t>Etil</a:t>
            </a:r>
          </a:p>
          <a:p>
            <a:pPr marL="285750" indent="-285750">
              <a:lnSpc>
                <a:spcPct val="110000"/>
              </a:lnSpc>
              <a:buFont typeface="Arial" panose="020B0604020202020204" pitchFamily="34" charset="0"/>
              <a:buChar char="•"/>
            </a:pPr>
            <a:r>
              <a:rPr lang="nl-NL" dirty="0"/>
              <a:t>Jeroen Meuwissen (projectleider)</a:t>
            </a:r>
          </a:p>
          <a:p>
            <a:pPr marL="285750" indent="-285750">
              <a:lnSpc>
                <a:spcPct val="110000"/>
              </a:lnSpc>
              <a:buFont typeface="Arial" panose="020B0604020202020204" pitchFamily="34" charset="0"/>
              <a:buChar char="•"/>
            </a:pPr>
            <a:r>
              <a:rPr lang="nl-NL" dirty="0"/>
              <a:t>Patrick Vonk</a:t>
            </a:r>
          </a:p>
          <a:p>
            <a:pPr marL="285750" indent="-285750">
              <a:lnSpc>
                <a:spcPct val="110000"/>
              </a:lnSpc>
              <a:buFont typeface="Arial" panose="020B0604020202020204" pitchFamily="34" charset="0"/>
              <a:buChar char="•"/>
            </a:pPr>
            <a:r>
              <a:rPr lang="nl-NL" dirty="0"/>
              <a:t>Pieter Dijkstra</a:t>
            </a:r>
          </a:p>
          <a:p>
            <a:pPr marL="285750" indent="-285750">
              <a:lnSpc>
                <a:spcPct val="110000"/>
              </a:lnSpc>
              <a:buFont typeface="Arial" panose="020B0604020202020204" pitchFamily="34" charset="0"/>
              <a:buChar char="•"/>
            </a:pPr>
            <a:endParaRPr lang="nl-NL" dirty="0"/>
          </a:p>
          <a:p>
            <a:pPr marL="285750" indent="-285750">
              <a:lnSpc>
                <a:spcPct val="110000"/>
              </a:lnSpc>
              <a:buFont typeface="Arial" panose="020B0604020202020204" pitchFamily="34" charset="0"/>
              <a:buChar char="•"/>
            </a:pPr>
            <a:endParaRPr lang="nl-NL" dirty="0"/>
          </a:p>
          <a:p>
            <a:pPr>
              <a:lnSpc>
                <a:spcPct val="110000"/>
              </a:lnSpc>
            </a:pPr>
            <a:r>
              <a:rPr lang="nl-NL" sz="2400" b="1" dirty="0">
                <a:solidFill>
                  <a:srgbClr val="00B4FF"/>
                </a:solidFill>
              </a:rPr>
              <a:t>Panteia</a:t>
            </a:r>
          </a:p>
          <a:p>
            <a:pPr marL="285750" indent="-285750">
              <a:lnSpc>
                <a:spcPct val="110000"/>
              </a:lnSpc>
              <a:buFont typeface="Arial" panose="020B0604020202020204" pitchFamily="34" charset="0"/>
              <a:buChar char="•"/>
            </a:pPr>
            <a:r>
              <a:rPr lang="nl-NL" dirty="0"/>
              <a:t>Douwe Grijpstra</a:t>
            </a:r>
          </a:p>
          <a:p>
            <a:pPr marL="285750" indent="-285750">
              <a:lnSpc>
                <a:spcPct val="110000"/>
              </a:lnSpc>
              <a:buFont typeface="Arial" panose="020B0604020202020204" pitchFamily="34" charset="0"/>
              <a:buChar char="•"/>
            </a:pPr>
            <a:r>
              <a:rPr lang="nl-NL" dirty="0"/>
              <a:t>Pim Zijlstra</a:t>
            </a:r>
          </a:p>
          <a:p>
            <a:pPr marL="285750" indent="-285750">
              <a:lnSpc>
                <a:spcPct val="110000"/>
              </a:lnSpc>
              <a:buFont typeface="Arial" panose="020B0604020202020204" pitchFamily="34" charset="0"/>
              <a:buChar char="•"/>
            </a:pPr>
            <a:endParaRPr lang="nl-NL" dirty="0"/>
          </a:p>
          <a:p>
            <a:pPr marL="285750" indent="-285750">
              <a:lnSpc>
                <a:spcPct val="110000"/>
              </a:lnSpc>
              <a:buFont typeface="Arial" panose="020B0604020202020204" pitchFamily="34" charset="0"/>
              <a:buChar char="•"/>
            </a:pPr>
            <a:endParaRPr lang="nl-NL" b="1" dirty="0">
              <a:solidFill>
                <a:srgbClr val="00B4FF"/>
              </a:solidFill>
            </a:endParaRPr>
          </a:p>
        </p:txBody>
      </p:sp>
    </p:spTree>
    <p:extLst>
      <p:ext uri="{BB962C8B-B14F-4D97-AF65-F5344CB8AC3E}">
        <p14:creationId xmlns:p14="http://schemas.microsoft.com/office/powerpoint/2010/main" val="2782469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dianummer 5">
            <a:extLst>
              <a:ext uri="{FF2B5EF4-FFF2-40B4-BE49-F238E27FC236}">
                <a16:creationId xmlns:a16="http://schemas.microsoft.com/office/drawing/2014/main" id="{7597EC62-5108-4357-80F3-61A38DE184AD}"/>
              </a:ext>
            </a:extLst>
          </p:cNvPr>
          <p:cNvSpPr>
            <a:spLocks noGrp="1"/>
          </p:cNvSpPr>
          <p:nvPr>
            <p:ph type="sldNum" sz="quarter" idx="12"/>
          </p:nvPr>
        </p:nvSpPr>
        <p:spPr/>
        <p:txBody>
          <a:bodyPr/>
          <a:lstStyle/>
          <a:p>
            <a:fld id="{2B3E12A1-FC49-43F7-8A24-D23D4D4CE121}" type="slidenum">
              <a:rPr lang="nl-NL" smtClean="0"/>
              <a:t>9</a:t>
            </a:fld>
            <a:endParaRPr lang="nl-NL"/>
          </a:p>
        </p:txBody>
      </p:sp>
      <p:sp>
        <p:nvSpPr>
          <p:cNvPr id="31" name="Titel 30">
            <a:extLst>
              <a:ext uri="{FF2B5EF4-FFF2-40B4-BE49-F238E27FC236}">
                <a16:creationId xmlns:a16="http://schemas.microsoft.com/office/drawing/2014/main" id="{CBB73157-E87B-4E76-A4B4-52DF1F60A519}"/>
              </a:ext>
            </a:extLst>
          </p:cNvPr>
          <p:cNvSpPr>
            <a:spLocks noGrp="1"/>
          </p:cNvSpPr>
          <p:nvPr>
            <p:ph type="title"/>
          </p:nvPr>
        </p:nvSpPr>
        <p:spPr/>
        <p:txBody>
          <a:bodyPr>
            <a:normAutofit/>
          </a:bodyPr>
          <a:lstStyle/>
          <a:p>
            <a:r>
              <a:rPr lang="nl-NL" dirty="0"/>
              <a:t>Planning</a:t>
            </a:r>
          </a:p>
        </p:txBody>
      </p:sp>
      <p:sp>
        <p:nvSpPr>
          <p:cNvPr id="2" name="Tijdelijke aanduiding voor datum 1">
            <a:extLst>
              <a:ext uri="{FF2B5EF4-FFF2-40B4-BE49-F238E27FC236}">
                <a16:creationId xmlns:a16="http://schemas.microsoft.com/office/drawing/2014/main" id="{F161AA6E-201A-4A23-B662-948E0F19D510}"/>
              </a:ext>
            </a:extLst>
          </p:cNvPr>
          <p:cNvSpPr>
            <a:spLocks noGrp="1"/>
          </p:cNvSpPr>
          <p:nvPr>
            <p:ph type="dt" sz="half" idx="10"/>
          </p:nvPr>
        </p:nvSpPr>
        <p:spPr/>
        <p:txBody>
          <a:bodyPr/>
          <a:lstStyle/>
          <a:p>
            <a:r>
              <a:rPr lang="nl-NL" dirty="0"/>
              <a:t>juli 2023</a:t>
            </a:r>
          </a:p>
        </p:txBody>
      </p:sp>
      <p:sp>
        <p:nvSpPr>
          <p:cNvPr id="5" name="Tekstvak 4">
            <a:extLst>
              <a:ext uri="{FF2B5EF4-FFF2-40B4-BE49-F238E27FC236}">
                <a16:creationId xmlns:a16="http://schemas.microsoft.com/office/drawing/2014/main" id="{26566E4C-2962-5700-671C-F9E662B2F2AF}"/>
              </a:ext>
            </a:extLst>
          </p:cNvPr>
          <p:cNvSpPr txBox="1"/>
          <p:nvPr/>
        </p:nvSpPr>
        <p:spPr>
          <a:xfrm>
            <a:off x="705080" y="1784733"/>
            <a:ext cx="13032954" cy="5561651"/>
          </a:xfrm>
          <a:prstGeom prst="rect">
            <a:avLst/>
          </a:prstGeom>
          <a:noFill/>
        </p:spPr>
        <p:txBody>
          <a:bodyPr wrap="square" rtlCol="0">
            <a:spAutoFit/>
          </a:bodyPr>
          <a:lstStyle/>
          <a:p>
            <a:pPr marL="285750" indent="-285750">
              <a:lnSpc>
                <a:spcPct val="110000"/>
              </a:lnSpc>
              <a:buFont typeface="Arial" panose="020B0604020202020204" pitchFamily="34" charset="0"/>
              <a:buChar char="•"/>
            </a:pPr>
            <a:r>
              <a:rPr lang="nl-NL" dirty="0"/>
              <a:t>Het voorstel heeft betrekking op de periode </a:t>
            </a:r>
            <a:r>
              <a:rPr lang="nl-NL" dirty="0">
                <a:solidFill>
                  <a:srgbClr val="00B4FF"/>
                </a:solidFill>
              </a:rPr>
              <a:t>oktober 2023– december 2024</a:t>
            </a:r>
            <a:r>
              <a:rPr lang="nl-NL" dirty="0"/>
              <a:t>, waarbinnen we drie keer prognoses zullen opstellen</a:t>
            </a:r>
          </a:p>
          <a:p>
            <a:pPr marL="285750" indent="-285750">
              <a:lnSpc>
                <a:spcPct val="110000"/>
              </a:lnSpc>
              <a:buFont typeface="Arial" panose="020B0604020202020204" pitchFamily="34" charset="0"/>
              <a:buChar char="•"/>
            </a:pPr>
            <a:endParaRPr lang="nl-NL" dirty="0"/>
          </a:p>
          <a:p>
            <a:pPr marL="285750" indent="-285750">
              <a:lnSpc>
                <a:spcPct val="110000"/>
              </a:lnSpc>
              <a:buFont typeface="Arial" panose="020B0604020202020204" pitchFamily="34" charset="0"/>
              <a:buChar char="•"/>
            </a:pPr>
            <a:endParaRPr lang="nl-NL" dirty="0"/>
          </a:p>
          <a:p>
            <a:pPr marL="742950" lvl="1" indent="-285750">
              <a:lnSpc>
                <a:spcPct val="110000"/>
              </a:lnSpc>
              <a:buFont typeface="Courier New" panose="02070309020205020404" pitchFamily="49" charset="0"/>
              <a:buChar char="o"/>
            </a:pPr>
            <a:r>
              <a:rPr lang="nl-NL" dirty="0"/>
              <a:t>MEV 2024: in oktober 2023 zullen we de eerste prognoseresultaten opleveren: </a:t>
            </a:r>
          </a:p>
          <a:p>
            <a:pPr marL="1200150" lvl="2" indent="-285750">
              <a:lnSpc>
                <a:spcPct val="110000"/>
              </a:lnSpc>
              <a:buFont typeface="Wingdings" panose="05000000000000000000" pitchFamily="2" charset="2"/>
              <a:buChar char="v"/>
            </a:pPr>
            <a:r>
              <a:rPr lang="nl-NL" dirty="0"/>
              <a:t>Inclusief het dashboard en de infographic</a:t>
            </a:r>
          </a:p>
          <a:p>
            <a:pPr marL="742950" lvl="1" indent="-285750">
              <a:lnSpc>
                <a:spcPct val="110000"/>
              </a:lnSpc>
              <a:buFont typeface="Courier New" panose="02070309020205020404" pitchFamily="49" charset="0"/>
              <a:buChar char="o"/>
            </a:pPr>
            <a:endParaRPr lang="nl-NL" dirty="0"/>
          </a:p>
          <a:p>
            <a:pPr marL="742950" lvl="1" indent="-285750">
              <a:lnSpc>
                <a:spcPct val="110000"/>
              </a:lnSpc>
              <a:buFont typeface="Courier New" panose="02070309020205020404" pitchFamily="49" charset="0"/>
              <a:buChar char="o"/>
            </a:pPr>
            <a:r>
              <a:rPr lang="nl-NL" dirty="0"/>
              <a:t>CEP 2024: in mei 2024 zullen we de tweede prognoses opleveren*</a:t>
            </a:r>
          </a:p>
          <a:p>
            <a:pPr marL="1200150" lvl="2" indent="-285750">
              <a:lnSpc>
                <a:spcPct val="110000"/>
              </a:lnSpc>
              <a:buFont typeface="Wingdings" panose="05000000000000000000" pitchFamily="2" charset="2"/>
              <a:buChar char="v"/>
            </a:pPr>
            <a:r>
              <a:rPr lang="nl-NL" dirty="0"/>
              <a:t>Inclusief een actualisatie van het dashboard en de infographic</a:t>
            </a:r>
          </a:p>
          <a:p>
            <a:pPr marL="742950" lvl="1" indent="-285750">
              <a:lnSpc>
                <a:spcPct val="110000"/>
              </a:lnSpc>
              <a:buFont typeface="Courier New" panose="02070309020205020404" pitchFamily="49" charset="0"/>
              <a:buChar char="o"/>
            </a:pPr>
            <a:endParaRPr lang="nl-NL" dirty="0"/>
          </a:p>
          <a:p>
            <a:pPr marL="742950" lvl="1" indent="-285750">
              <a:lnSpc>
                <a:spcPct val="110000"/>
              </a:lnSpc>
              <a:buFont typeface="Courier New" panose="02070309020205020404" pitchFamily="49" charset="0"/>
              <a:buChar char="o"/>
            </a:pPr>
            <a:endParaRPr lang="nl-NL" dirty="0"/>
          </a:p>
          <a:p>
            <a:pPr marL="742950" lvl="1" indent="-285750">
              <a:lnSpc>
                <a:spcPct val="110000"/>
              </a:lnSpc>
              <a:buFont typeface="Courier New" panose="02070309020205020404" pitchFamily="49" charset="0"/>
              <a:buChar char="o"/>
            </a:pPr>
            <a:r>
              <a:rPr lang="nl-NL" dirty="0"/>
              <a:t>MEV 2025: in oktober 2024 </a:t>
            </a:r>
            <a:r>
              <a:rPr lang="nl-NL"/>
              <a:t>zullen we de </a:t>
            </a:r>
            <a:r>
              <a:rPr lang="nl-NL" dirty="0"/>
              <a:t>derde prognoseresultaten opleveren</a:t>
            </a:r>
          </a:p>
          <a:p>
            <a:pPr marL="1200150" lvl="2" indent="-285750">
              <a:lnSpc>
                <a:spcPct val="110000"/>
              </a:lnSpc>
              <a:buFont typeface="Wingdings" panose="05000000000000000000" pitchFamily="2" charset="2"/>
              <a:buChar char="v"/>
            </a:pPr>
            <a:r>
              <a:rPr lang="nl-NL" dirty="0"/>
              <a:t>Inclusief een actualisatie van het dashboard en de infographic</a:t>
            </a:r>
          </a:p>
          <a:p>
            <a:pPr marL="1200150" lvl="2" indent="-285750">
              <a:lnSpc>
                <a:spcPct val="110000"/>
              </a:lnSpc>
              <a:buFont typeface="Courier New" panose="02070309020205020404" pitchFamily="49" charset="0"/>
              <a:buChar char="o"/>
            </a:pPr>
            <a:endParaRPr lang="nl-NL" dirty="0"/>
          </a:p>
          <a:p>
            <a:pPr marL="742950" lvl="1" indent="-285750">
              <a:lnSpc>
                <a:spcPct val="110000"/>
              </a:lnSpc>
              <a:buFont typeface="Courier New" panose="02070309020205020404" pitchFamily="49" charset="0"/>
              <a:buChar char="o"/>
            </a:pPr>
            <a:endParaRPr lang="nl-NL" dirty="0"/>
          </a:p>
          <a:p>
            <a:pPr marL="285750" indent="-285750">
              <a:lnSpc>
                <a:spcPct val="110000"/>
              </a:lnSpc>
              <a:buFont typeface="Arial" panose="020B0604020202020204" pitchFamily="34" charset="0"/>
              <a:buChar char="•"/>
            </a:pPr>
            <a:r>
              <a:rPr lang="nl-NL" dirty="0"/>
              <a:t>Eind 2024 vindt er een evaluatie plaats, waarna eventuele vervolgafspraken gemaakt worden voor de latere jaren. </a:t>
            </a:r>
          </a:p>
          <a:p>
            <a:pPr>
              <a:lnSpc>
                <a:spcPct val="110000"/>
              </a:lnSpc>
            </a:pPr>
            <a:endParaRPr lang="nl-NL" dirty="0"/>
          </a:p>
          <a:p>
            <a:pPr>
              <a:lnSpc>
                <a:spcPct val="110000"/>
              </a:lnSpc>
            </a:pPr>
            <a:endParaRPr lang="nl-NL" dirty="0"/>
          </a:p>
          <a:p>
            <a:pPr>
              <a:lnSpc>
                <a:spcPct val="110000"/>
              </a:lnSpc>
            </a:pPr>
            <a:endParaRPr lang="nl-NL" dirty="0"/>
          </a:p>
        </p:txBody>
      </p:sp>
    </p:spTree>
    <p:extLst>
      <p:ext uri="{BB962C8B-B14F-4D97-AF65-F5344CB8AC3E}">
        <p14:creationId xmlns:p14="http://schemas.microsoft.com/office/powerpoint/2010/main" val="1030494286"/>
      </p:ext>
    </p:extLst>
  </p:cSld>
  <p:clrMapOvr>
    <a:masterClrMapping/>
  </p:clrMapOvr>
</p:sld>
</file>

<file path=ppt/theme/theme1.xml><?xml version="1.0" encoding="utf-8"?>
<a:theme xmlns:a="http://schemas.openxmlformats.org/drawingml/2006/main" name="1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til sjabloon" id="{C495C8CD-5A34-4F22-AA66-1AA5C329FCD9}" vid="{3FC8461C-72E0-43E5-A14E-D0EFC5813DEE}"/>
    </a:ext>
  </a:extLst>
</a:theme>
</file>

<file path=ppt/theme/theme10.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til sjabloon" id="{C495C8CD-5A34-4F22-AA66-1AA5C329FCD9}" vid="{77B47BA2-A1E3-4583-BF9B-710506EC4D0E}"/>
    </a:ext>
  </a:extLst>
</a:theme>
</file>

<file path=ppt/theme/theme3.xml><?xml version="1.0" encoding="utf-8"?>
<a:theme xmlns:a="http://schemas.openxmlformats.org/drawingml/2006/main" name="3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til sjabloon" id="{C495C8CD-5A34-4F22-AA66-1AA5C329FCD9}" vid="{FEEC75A5-37C5-4823-BB2A-F99C7E941D7F}"/>
    </a:ext>
  </a:extLst>
</a:theme>
</file>

<file path=ppt/theme/theme4.xml><?xml version="1.0" encoding="utf-8"?>
<a:theme xmlns:a="http://schemas.openxmlformats.org/drawingml/2006/main" name="4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til sjabloon" id="{C495C8CD-5A34-4F22-AA66-1AA5C329FCD9}" vid="{732B71A3-DF8E-452B-A093-60D719E7AE24}"/>
    </a:ext>
  </a:extLst>
</a:theme>
</file>

<file path=ppt/theme/theme5.xml><?xml version="1.0" encoding="utf-8"?>
<a:theme xmlns:a="http://schemas.openxmlformats.org/drawingml/2006/main" name="5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til sjabloon" id="{C495C8CD-5A34-4F22-AA66-1AA5C329FCD9}" vid="{926EA086-95EE-4EE4-95D6-DF03AAF9506A}"/>
    </a:ext>
  </a:extLst>
</a:theme>
</file>

<file path=ppt/theme/theme6.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til sjabloon" id="{C495C8CD-5A34-4F22-AA66-1AA5C329FCD9}" vid="{622FE995-C0BE-4BB4-99BA-4AC5332217DF}"/>
    </a:ext>
  </a:extLst>
</a:theme>
</file>

<file path=ppt/theme/theme7.xml><?xml version="1.0" encoding="utf-8"?>
<a:theme xmlns:a="http://schemas.openxmlformats.org/drawingml/2006/main" name="7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til sjabloon" id="{C495C8CD-5A34-4F22-AA66-1AA5C329FCD9}" vid="{BDCF2C6E-CFA6-40D0-9194-91906398BC0A}"/>
    </a:ext>
  </a:extLst>
</a:theme>
</file>

<file path=ppt/theme/theme8.xml><?xml version="1.0" encoding="utf-8"?>
<a:theme xmlns:a="http://schemas.openxmlformats.org/drawingml/2006/main" name="8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til sjabloon" id="{C495C8CD-5A34-4F22-AA66-1AA5C329FCD9}" vid="{9637CA65-89F8-47A9-B348-44BF700D7944}"/>
    </a:ext>
  </a:extLst>
</a:theme>
</file>

<file path=ppt/theme/theme9.xml><?xml version="1.0" encoding="utf-8"?>
<a:theme xmlns:a="http://schemas.openxmlformats.org/drawingml/2006/main" name="9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til sjabloon" id="{C495C8CD-5A34-4F22-AA66-1AA5C329FCD9}" vid="{E469B5A2-AC91-4765-AFA9-D9C9A4F507C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_dlc_DocId xmlns="5f5b73c0-d8ea-4ac3-80e5-6061b6f45688">HQM3JAMTTJXU-1380304787-216259</_dlc_DocId>
    <_dlc_DocIdUrl xmlns="5f5b73c0-d8ea-4ac3-80e5-6061b6f45688">
      <Url>https://ibsgroup.sharepoint.com/sites/etilresearchgroup/_layouts/15/DocIdRedir.aspx?ID=HQM3JAMTTJXU-1380304787-216259</Url>
      <Description>HQM3JAMTTJXU-1380304787-216259</Description>
    </_dlc_DocIdUrl>
    <TaxCatchAll xmlns="5f5b73c0-d8ea-4ac3-80e5-6061b6f45688" xsi:nil="true"/>
    <lcf76f155ced4ddcb4097134ff3c332f xmlns="47314519-25b2-460a-baa7-26acb156bd47">
      <Terms xmlns="http://schemas.microsoft.com/office/infopath/2007/PartnerControls"/>
    </lcf76f155ced4ddcb4097134ff3c332f>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27302F7DD34E2643839E0EABD39BD5D2" ma:contentTypeVersion="16" ma:contentTypeDescription="Create a new document." ma:contentTypeScope="" ma:versionID="9c1696fa80ff3047b766e7b7605e4ffc">
  <xsd:schema xmlns:xsd="http://www.w3.org/2001/XMLSchema" xmlns:xs="http://www.w3.org/2001/XMLSchema" xmlns:p="http://schemas.microsoft.com/office/2006/metadata/properties" xmlns:ns2="5f5b73c0-d8ea-4ac3-80e5-6061b6f45688" xmlns:ns3="47314519-25b2-460a-baa7-26acb156bd47" targetNamespace="http://schemas.microsoft.com/office/2006/metadata/properties" ma:root="true" ma:fieldsID="88217b37d5f245ac15fe88212fd585da" ns2:_="" ns3:_="">
    <xsd:import namespace="5f5b73c0-d8ea-4ac3-80e5-6061b6f45688"/>
    <xsd:import namespace="47314519-25b2-460a-baa7-26acb156bd47"/>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DateTaken" minOccurs="0"/>
                <xsd:element ref="ns3:MediaServiceAutoTags" minOccurs="0"/>
                <xsd:element ref="ns3:MediaServiceLocation" minOccurs="0"/>
                <xsd:element ref="ns2:SharedWithUsers" minOccurs="0"/>
                <xsd:element ref="ns2:SharedWithDetail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5b73c0-d8ea-4ac3-80e5-6061b6f4568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6"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description="" ma:internalName="SharedWithDetails" ma:readOnly="true">
      <xsd:simpleType>
        <xsd:restriction base="dms:Note">
          <xsd:maxLength value="255"/>
        </xsd:restriction>
      </xsd:simpleType>
    </xsd:element>
    <xsd:element name="TaxCatchAll" ma:index="26" nillable="true" ma:displayName="Taxonomy Catch All Column" ma:hidden="true" ma:list="{770f0a71-999a-405d-ad84-ac1c68cef22b}" ma:internalName="TaxCatchAll" ma:showField="CatchAllData" ma:web="5f5b73c0-d8ea-4ac3-80e5-6061b6f4568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7314519-25b2-460a-baa7-26acb156bd47"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8" nillable="true" ma:displayName="MediaServiceOCR"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LengthInSeconds" ma:index="23" nillable="true" ma:displayName="Length (seconds)"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4ef42603-07e8-47d1-8454-fe28c2817667"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CD63491-D845-4798-B131-D963626630B1}">
  <ds:schemaRefs>
    <ds:schemaRef ds:uri="http://schemas.microsoft.com/sharepoint/v3/contenttype/forms"/>
  </ds:schemaRefs>
</ds:datastoreItem>
</file>

<file path=customXml/itemProps2.xml><?xml version="1.0" encoding="utf-8"?>
<ds:datastoreItem xmlns:ds="http://schemas.openxmlformats.org/officeDocument/2006/customXml" ds:itemID="{B13CFC77-0709-4AC4-9C37-259373A62FC7}">
  <ds:schemaRefs>
    <ds:schemaRef ds:uri="http://schemas.microsoft.com/sharepoint/events"/>
  </ds:schemaRefs>
</ds:datastoreItem>
</file>

<file path=customXml/itemProps3.xml><?xml version="1.0" encoding="utf-8"?>
<ds:datastoreItem xmlns:ds="http://schemas.openxmlformats.org/officeDocument/2006/customXml" ds:itemID="{FD92372A-9ED7-4DA4-B40B-F7FCA873BA07}">
  <ds:schemaRefs>
    <ds:schemaRef ds:uri="5f5b73c0-d8ea-4ac3-80e5-6061b6f45688"/>
    <ds:schemaRef ds:uri="c07b0490-3ee8-442d-8ea8-6f8d2804cd0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 ds:uri="4a88ef1a-cbfc-4554-9831-df487632e57f"/>
    <ds:schemaRef ds:uri="47314519-25b2-460a-baa7-26acb156bd47"/>
  </ds:schemaRefs>
</ds:datastoreItem>
</file>

<file path=customXml/itemProps4.xml><?xml version="1.0" encoding="utf-8"?>
<ds:datastoreItem xmlns:ds="http://schemas.openxmlformats.org/officeDocument/2006/customXml" ds:itemID="{009CAB79-F45F-42C9-9DC1-0593329088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f5b73c0-d8ea-4ac3-80e5-6061b6f45688"/>
    <ds:schemaRef ds:uri="47314519-25b2-460a-baa7-26acb156bd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Etil sjabloon</Template>
  <TotalTime>1348</TotalTime>
  <Words>934</Words>
  <Application>Microsoft Office PowerPoint</Application>
  <PresentationFormat>Aangepast</PresentationFormat>
  <Paragraphs>170</Paragraphs>
  <Slides>12</Slides>
  <Notes>0</Notes>
  <HiddenSlides>0</HiddenSlides>
  <MMClips>0</MMClips>
  <ScaleCrop>false</ScaleCrop>
  <HeadingPairs>
    <vt:vector size="6" baseType="variant">
      <vt:variant>
        <vt:lpstr>Gebruikte lettertypen</vt:lpstr>
      </vt:variant>
      <vt:variant>
        <vt:i4>6</vt:i4>
      </vt:variant>
      <vt:variant>
        <vt:lpstr>Thema</vt:lpstr>
      </vt:variant>
      <vt:variant>
        <vt:i4>9</vt:i4>
      </vt:variant>
      <vt:variant>
        <vt:lpstr>Diatitels</vt:lpstr>
      </vt:variant>
      <vt:variant>
        <vt:i4>12</vt:i4>
      </vt:variant>
    </vt:vector>
  </HeadingPairs>
  <TitlesOfParts>
    <vt:vector size="27" baseType="lpstr">
      <vt:lpstr>Arial</vt:lpstr>
      <vt:lpstr>Calibri</vt:lpstr>
      <vt:lpstr>Courier New</vt:lpstr>
      <vt:lpstr>Wingdings</vt:lpstr>
      <vt:lpstr>Work Sans</vt:lpstr>
      <vt:lpstr>WorkSans-Light</vt:lpstr>
      <vt:lpstr>1_Aangepast ontwerp</vt:lpstr>
      <vt:lpstr>2_Aangepast ontwerp</vt:lpstr>
      <vt:lpstr>3_Aangepast ontwerp</vt:lpstr>
      <vt:lpstr>4_Aangepast ontwerp</vt:lpstr>
      <vt:lpstr>5_Aangepast ontwerp</vt:lpstr>
      <vt:lpstr>6_Aangepast ontwerp</vt:lpstr>
      <vt:lpstr>7_Aangepast ontwerp</vt:lpstr>
      <vt:lpstr>8_Aangepast ontwerp</vt:lpstr>
      <vt:lpstr>9_Aangepast ontwerp</vt:lpstr>
      <vt:lpstr> Arbeidsmarktprognoses ArbeidsmarktInZicht  Optionele module AIZ </vt:lpstr>
      <vt:lpstr>Regionale arbeidsmarktprognoses</vt:lpstr>
      <vt:lpstr>Regionale arbeidsmarktprognoses</vt:lpstr>
      <vt:lpstr>Rapportage</vt:lpstr>
      <vt:lpstr>Optionele  modules  </vt:lpstr>
      <vt:lpstr>Alternatieve scenario’s</vt:lpstr>
      <vt:lpstr>Organisatorische  aspecten  </vt:lpstr>
      <vt:lpstr>Projectteam</vt:lpstr>
      <vt:lpstr>Planning</vt:lpstr>
      <vt:lpstr>Kosten - basis</vt:lpstr>
      <vt:lpstr>Kosten – optionele modules</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Max Cramwinckel</dc:creator>
  <cp:lastModifiedBy>Patrick Vonk</cp:lastModifiedBy>
  <cp:revision>38</cp:revision>
  <cp:lastPrinted>2020-11-23T09:45:37Z</cp:lastPrinted>
  <dcterms:created xsi:type="dcterms:W3CDTF">2020-10-28T13:22:02Z</dcterms:created>
  <dcterms:modified xsi:type="dcterms:W3CDTF">2023-07-14T17:27:35Z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2020-09-15T00:00:00Z</vt:filetime>
  </property>
  <property fmtid="{D5CDD505-2E9C-101B-9397-08002B2CF9AE}" pid="3" name="Creator">
    <vt:lpwstr>Adobe InDesign 15.1 (Macintosh)</vt:lpwstr>
  </property>
  <property fmtid="{D5CDD505-2E9C-101B-9397-08002B2CF9AE}" pid="4" name="LastSaved">
    <vt:filetime>2020-09-21T00:00:00Z</vt:filetime>
  </property>
  <property fmtid="{D5CDD505-2E9C-101B-9397-08002B2CF9AE}" pid="5" name="ContentTypeId">
    <vt:lpwstr>0x01010027302F7DD34E2643839E0EABD39BD5D2</vt:lpwstr>
  </property>
  <property fmtid="{D5CDD505-2E9C-101B-9397-08002B2CF9AE}" pid="6" name="_dlc_DocIdItemGuid">
    <vt:lpwstr>20c3b0e5-e977-4e80-8d52-9470d7a76cb9</vt:lpwstr>
  </property>
  <property fmtid="{D5CDD505-2E9C-101B-9397-08002B2CF9AE}" pid="7" name="MediaServiceImageTags">
    <vt:lpwstr/>
  </property>
</Properties>
</file>